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2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A861C-4611-E846-BF66-17561D3CC694}" type="datetimeFigureOut">
              <a:rPr lang="en-US" smtClean="0"/>
              <a:t>7/18/15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25621-0A04-F744-96CF-BF232F396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7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889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</a:t>
            </a:r>
            <a:fld id="{81D60167-4931-47E6-BA6A-407CBD079E47}" type="slidenum">
              <a:rPr dirty="0"/>
              <a:t>‹#›</a:t>
            </a:fld>
            <a:r>
              <a:rPr dirty="0"/>
              <a:t>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889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</a:t>
            </a:r>
            <a:fld id="{81D60167-4931-47E6-BA6A-407CBD079E47}" type="slidenum">
              <a:rPr dirty="0"/>
              <a:t>‹#›</a:t>
            </a:fld>
            <a:r>
              <a:rPr dirty="0"/>
              <a:t>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889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</a:t>
            </a:r>
            <a:fld id="{81D60167-4931-47E6-BA6A-407CBD079E47}" type="slidenum">
              <a:rPr dirty="0"/>
              <a:t>‹#›</a:t>
            </a:fld>
            <a:r>
              <a:rPr dirty="0"/>
              <a:t>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889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</a:t>
            </a:r>
            <a:fld id="{81D60167-4931-47E6-BA6A-407CBD079E47}" type="slidenum">
              <a:rPr dirty="0"/>
              <a:t>‹#›</a:t>
            </a:fld>
            <a:r>
              <a:rPr dirty="0"/>
              <a:t>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889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</a:t>
            </a:r>
            <a:fld id="{81D60167-4931-47E6-BA6A-407CBD079E47}" type="slidenum">
              <a:rPr dirty="0"/>
              <a:t>‹#›</a:t>
            </a:fld>
            <a:r>
              <a:rPr dirty="0"/>
              <a:t>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54199" y="1813501"/>
            <a:ext cx="5350001" cy="958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5975" y="2918195"/>
            <a:ext cx="6886448" cy="1943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159" y="7091826"/>
            <a:ext cx="6121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889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</a:t>
            </a:r>
            <a:fld id="{81D60167-4931-47E6-BA6A-407CBD079E47}" type="slidenum">
              <a:rPr dirty="0"/>
              <a:t>‹#›</a:t>
            </a:fld>
            <a:r>
              <a:rPr dirty="0"/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.middletownbiblechurch.org/spanish/index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838200"/>
            <a:ext cx="7200900" cy="56388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52600" y="990600"/>
            <a:ext cx="6629400" cy="345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90"/>
              </a:lnSpc>
            </a:pPr>
            <a:r>
              <a:rPr sz="2250" b="1" spc="160" dirty="0">
                <a:solidFill>
                  <a:srgbClr val="3F46BC"/>
                </a:solidFill>
                <a:latin typeface="Times New Roman"/>
                <a:cs typeface="Times New Roman"/>
              </a:rPr>
              <a:t>Una </a:t>
            </a:r>
            <a:r>
              <a:rPr sz="2250" b="1" spc="-200" dirty="0">
                <a:solidFill>
                  <a:srgbClr val="3F46BC"/>
                </a:solidFill>
                <a:latin typeface="Times New Roman"/>
                <a:cs typeface="Times New Roman"/>
              </a:rPr>
              <a:t> </a:t>
            </a:r>
            <a:r>
              <a:rPr sz="2250" b="1" spc="145" dirty="0">
                <a:solidFill>
                  <a:srgbClr val="3F46BC"/>
                </a:solidFill>
                <a:latin typeface="Times New Roman"/>
                <a:cs typeface="Times New Roman"/>
              </a:rPr>
              <a:t>P</a:t>
            </a:r>
            <a:r>
              <a:rPr sz="2250" b="1" spc="215" dirty="0">
                <a:solidFill>
                  <a:srgbClr val="3F46BC"/>
                </a:solidFill>
                <a:latin typeface="Times New Roman"/>
                <a:cs typeface="Times New Roman"/>
              </a:rPr>
              <a:t>r</a:t>
            </a:r>
            <a:r>
              <a:rPr sz="2250" b="1" spc="280" dirty="0">
                <a:solidFill>
                  <a:srgbClr val="3F46BC"/>
                </a:solidFill>
                <a:latin typeface="Times New Roman"/>
                <a:cs typeface="Times New Roman"/>
              </a:rPr>
              <a:t>e</a:t>
            </a:r>
            <a:r>
              <a:rPr sz="2250" b="1" spc="225" dirty="0">
                <a:solidFill>
                  <a:srgbClr val="3F46BC"/>
                </a:solidFill>
                <a:latin typeface="Times New Roman"/>
                <a:cs typeface="Times New Roman"/>
              </a:rPr>
              <a:t>g</a:t>
            </a:r>
            <a:r>
              <a:rPr sz="2250" b="1" spc="325" dirty="0">
                <a:solidFill>
                  <a:srgbClr val="3F46BC"/>
                </a:solidFill>
                <a:latin typeface="Times New Roman"/>
                <a:cs typeface="Times New Roman"/>
              </a:rPr>
              <a:t>u</a:t>
            </a:r>
            <a:r>
              <a:rPr sz="2250" b="1" spc="280" dirty="0">
                <a:solidFill>
                  <a:srgbClr val="3F46BC"/>
                </a:solidFill>
                <a:latin typeface="Times New Roman"/>
                <a:cs typeface="Times New Roman"/>
              </a:rPr>
              <a:t>nta</a:t>
            </a:r>
            <a:r>
              <a:rPr sz="2250" b="1" spc="210" dirty="0">
                <a:solidFill>
                  <a:srgbClr val="3F46BC"/>
                </a:solidFill>
                <a:latin typeface="Times New Roman"/>
                <a:cs typeface="Times New Roman"/>
              </a:rPr>
              <a:t> </a:t>
            </a:r>
            <a:r>
              <a:rPr sz="2250" b="1" spc="265" dirty="0">
                <a:solidFill>
                  <a:srgbClr val="3F46BC"/>
                </a:solidFill>
                <a:latin typeface="Times New Roman"/>
                <a:cs typeface="Times New Roman"/>
              </a:rPr>
              <a:t>Importante</a:t>
            </a:r>
            <a:r>
              <a:rPr sz="2250" b="1" dirty="0">
                <a:solidFill>
                  <a:srgbClr val="3F46BC"/>
                </a:solidFill>
                <a:latin typeface="Times New Roman"/>
                <a:cs typeface="Times New Roman"/>
              </a:rPr>
              <a:t> </a:t>
            </a:r>
            <a:r>
              <a:rPr sz="2250" b="1" spc="-215" dirty="0">
                <a:solidFill>
                  <a:srgbClr val="3F46BC"/>
                </a:solidFill>
                <a:latin typeface="Times New Roman"/>
                <a:cs typeface="Times New Roman"/>
              </a:rPr>
              <a:t> </a:t>
            </a:r>
            <a:r>
              <a:rPr sz="2250" b="1" spc="220" dirty="0">
                <a:solidFill>
                  <a:srgbClr val="3F46BC"/>
                </a:solidFill>
                <a:latin typeface="Times New Roman"/>
                <a:cs typeface="Times New Roman"/>
              </a:rPr>
              <a:t>para</a:t>
            </a:r>
            <a:r>
              <a:rPr sz="2250" b="1" spc="240" dirty="0">
                <a:solidFill>
                  <a:srgbClr val="3F46BC"/>
                </a:solidFill>
                <a:latin typeface="Times New Roman"/>
                <a:cs typeface="Times New Roman"/>
              </a:rPr>
              <a:t> </a:t>
            </a:r>
            <a:r>
              <a:rPr sz="2250" b="1" spc="250" dirty="0">
                <a:solidFill>
                  <a:srgbClr val="3F46BC"/>
                </a:solidFill>
                <a:latin typeface="Times New Roman"/>
                <a:cs typeface="Times New Roman"/>
              </a:rPr>
              <a:t>Con</a:t>
            </a:r>
            <a:r>
              <a:rPr sz="2250" b="1" spc="180" dirty="0">
                <a:solidFill>
                  <a:srgbClr val="3F46BC"/>
                </a:solidFill>
                <a:latin typeface="Times New Roman"/>
                <a:cs typeface="Times New Roman"/>
              </a:rPr>
              <a:t>s</a:t>
            </a:r>
            <a:r>
              <a:rPr sz="2250" b="1" spc="165" dirty="0">
                <a:solidFill>
                  <a:srgbClr val="3F46BC"/>
                </a:solidFill>
                <a:latin typeface="Times New Roman"/>
                <a:cs typeface="Times New Roman"/>
              </a:rPr>
              <a:t>i</a:t>
            </a:r>
            <a:r>
              <a:rPr sz="2250" b="1" spc="240" dirty="0">
                <a:solidFill>
                  <a:srgbClr val="3F46BC"/>
                </a:solidFill>
                <a:latin typeface="Times New Roman"/>
                <a:cs typeface="Times New Roman"/>
              </a:rPr>
              <a:t>derar</a:t>
            </a:r>
            <a:endParaRPr sz="2250" b="1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9400" y="1452633"/>
            <a:ext cx="4318635" cy="452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465"/>
              </a:lnSpc>
              <a:tabLst>
                <a:tab pos="2425065" algn="l"/>
              </a:tabLst>
            </a:pPr>
            <a:r>
              <a:rPr lang="en-US" sz="2900" b="1" spc="290" dirty="0">
                <a:solidFill>
                  <a:srgbClr val="26AA4F"/>
                </a:solidFill>
                <a:latin typeface="Times New Roman"/>
                <a:cs typeface="Times New Roman"/>
              </a:rPr>
              <a:t>¿</a:t>
            </a:r>
            <a:r>
              <a:rPr sz="2900" b="1" spc="290" dirty="0" err="1">
                <a:solidFill>
                  <a:srgbClr val="26AA4F"/>
                </a:solidFill>
                <a:latin typeface="Times New Roman"/>
                <a:cs typeface="Times New Roman"/>
              </a:rPr>
              <a:t>Casualidad</a:t>
            </a:r>
            <a:r>
              <a:rPr sz="2900" b="1" spc="290" dirty="0">
                <a:solidFill>
                  <a:srgbClr val="26AA4F"/>
                </a:solidFill>
                <a:latin typeface="Times New Roman"/>
                <a:cs typeface="Times New Roman"/>
              </a:rPr>
              <a:t>	o </a:t>
            </a:r>
            <a:r>
              <a:rPr sz="2900" b="1" spc="290" dirty="0" err="1">
                <a:solidFill>
                  <a:srgbClr val="26AA4F"/>
                </a:solidFill>
                <a:latin typeface="Times New Roman"/>
                <a:cs typeface="Times New Roman"/>
              </a:rPr>
              <a:t>Dise</a:t>
            </a:r>
            <a:r>
              <a:rPr lang="en-US" sz="2900" b="1" spc="290" dirty="0" err="1">
                <a:solidFill>
                  <a:srgbClr val="26AA4F"/>
                </a:solidFill>
                <a:latin typeface="Times New Roman"/>
                <a:cs typeface="Times New Roman"/>
              </a:rPr>
              <a:t>ñ</a:t>
            </a:r>
            <a:r>
              <a:rPr sz="2900" b="1" spc="290" dirty="0" err="1">
                <a:solidFill>
                  <a:srgbClr val="26AA4F"/>
                </a:solidFill>
                <a:latin typeface="Times New Roman"/>
                <a:cs typeface="Times New Roman"/>
              </a:rPr>
              <a:t>o</a:t>
            </a:r>
            <a:r>
              <a:rPr sz="2900" b="1" spc="290" dirty="0">
                <a:solidFill>
                  <a:srgbClr val="26AA4F"/>
                </a:solidFill>
                <a:latin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067" y="5477095"/>
            <a:ext cx="278638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spc="35" dirty="0">
                <a:solidFill>
                  <a:srgbClr val="7F0000"/>
                </a:solidFill>
                <a:latin typeface="Times New Roman"/>
                <a:cs typeface="Times New Roman"/>
              </a:rPr>
              <a:t>¿</a:t>
            </a:r>
            <a:r>
              <a:rPr sz="3900" spc="50" dirty="0">
                <a:solidFill>
                  <a:srgbClr val="7F0000"/>
                </a:solidFill>
                <a:latin typeface="Times New Roman"/>
                <a:cs typeface="Times New Roman"/>
              </a:rPr>
              <a:t>P</a:t>
            </a:r>
            <a:r>
              <a:rPr sz="3900" spc="30" dirty="0">
                <a:solidFill>
                  <a:srgbClr val="7F0000"/>
                </a:solidFill>
                <a:latin typeface="Times New Roman"/>
                <a:cs typeface="Times New Roman"/>
              </a:rPr>
              <a:t>l</a:t>
            </a:r>
            <a:r>
              <a:rPr sz="3900" spc="35" dirty="0">
                <a:solidFill>
                  <a:srgbClr val="7F0000"/>
                </a:solidFill>
                <a:latin typeface="Times New Roman"/>
                <a:cs typeface="Times New Roman"/>
              </a:rPr>
              <a:t>a</a:t>
            </a:r>
            <a:r>
              <a:rPr sz="3900" spc="50" dirty="0">
                <a:solidFill>
                  <a:srgbClr val="7F0000"/>
                </a:solidFill>
                <a:latin typeface="Times New Roman"/>
                <a:cs typeface="Times New Roman"/>
              </a:rPr>
              <a:t>n</a:t>
            </a:r>
            <a:r>
              <a:rPr sz="3900" spc="30" dirty="0">
                <a:solidFill>
                  <a:srgbClr val="7F0000"/>
                </a:solidFill>
                <a:latin typeface="Times New Roman"/>
                <a:cs typeface="Times New Roman"/>
              </a:rPr>
              <a:t>ifi</a:t>
            </a:r>
            <a:r>
              <a:rPr sz="3900" spc="40" dirty="0">
                <a:solidFill>
                  <a:srgbClr val="7F0000"/>
                </a:solidFill>
                <a:latin typeface="Times New Roman"/>
                <a:cs typeface="Times New Roman"/>
              </a:rPr>
              <a:t>ca</a:t>
            </a:r>
            <a:r>
              <a:rPr sz="3900" spc="50" dirty="0">
                <a:solidFill>
                  <a:srgbClr val="7F0000"/>
                </a:solidFill>
                <a:latin typeface="Times New Roman"/>
                <a:cs typeface="Times New Roman"/>
              </a:rPr>
              <a:t>do</a:t>
            </a:r>
            <a:r>
              <a:rPr sz="3900" dirty="0">
                <a:solidFill>
                  <a:srgbClr val="7F0000"/>
                </a:solidFill>
                <a:latin typeface="Times New Roman"/>
                <a:cs typeface="Times New Roman"/>
              </a:rPr>
              <a:t>?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39459" y="5477095"/>
            <a:ext cx="3154045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spc="40" dirty="0">
                <a:solidFill>
                  <a:srgbClr val="7F0000"/>
                </a:solidFill>
                <a:latin typeface="Times New Roman"/>
                <a:cs typeface="Times New Roman"/>
              </a:rPr>
              <a:t>¿</a:t>
            </a:r>
            <a:r>
              <a:rPr sz="3900" spc="55" dirty="0">
                <a:solidFill>
                  <a:srgbClr val="7F0000"/>
                </a:solidFill>
                <a:latin typeface="Times New Roman"/>
                <a:cs typeface="Times New Roman"/>
              </a:rPr>
              <a:t>C</a:t>
            </a:r>
            <a:r>
              <a:rPr sz="3900" spc="50" dirty="0">
                <a:solidFill>
                  <a:srgbClr val="7F0000"/>
                </a:solidFill>
                <a:latin typeface="Times New Roman"/>
                <a:cs typeface="Times New Roman"/>
              </a:rPr>
              <a:t>o</a:t>
            </a:r>
            <a:r>
              <a:rPr sz="3900" spc="30" dirty="0">
                <a:solidFill>
                  <a:srgbClr val="7F0000"/>
                </a:solidFill>
                <a:latin typeface="Times New Roman"/>
                <a:cs typeface="Times New Roman"/>
              </a:rPr>
              <a:t>i</a:t>
            </a:r>
            <a:r>
              <a:rPr sz="3900" spc="50" dirty="0">
                <a:solidFill>
                  <a:srgbClr val="7F0000"/>
                </a:solidFill>
                <a:latin typeface="Times New Roman"/>
                <a:cs typeface="Times New Roman"/>
              </a:rPr>
              <a:t>n</a:t>
            </a:r>
            <a:r>
              <a:rPr sz="3900" spc="40" dirty="0">
                <a:solidFill>
                  <a:srgbClr val="7F0000"/>
                </a:solidFill>
                <a:latin typeface="Times New Roman"/>
                <a:cs typeface="Times New Roman"/>
              </a:rPr>
              <a:t>c</a:t>
            </a:r>
            <a:r>
              <a:rPr sz="3900" spc="30" dirty="0">
                <a:solidFill>
                  <a:srgbClr val="7F0000"/>
                </a:solidFill>
                <a:latin typeface="Times New Roman"/>
                <a:cs typeface="Times New Roman"/>
              </a:rPr>
              <a:t>i</a:t>
            </a:r>
            <a:r>
              <a:rPr sz="3900" spc="50" dirty="0">
                <a:solidFill>
                  <a:srgbClr val="7F0000"/>
                </a:solidFill>
                <a:latin typeface="Times New Roman"/>
                <a:cs typeface="Times New Roman"/>
              </a:rPr>
              <a:t>d</a:t>
            </a:r>
            <a:r>
              <a:rPr sz="3900" spc="40" dirty="0">
                <a:solidFill>
                  <a:srgbClr val="7F0000"/>
                </a:solidFill>
                <a:latin typeface="Times New Roman"/>
                <a:cs typeface="Times New Roman"/>
              </a:rPr>
              <a:t>e</a:t>
            </a:r>
            <a:r>
              <a:rPr sz="3900" spc="50" dirty="0">
                <a:solidFill>
                  <a:srgbClr val="7F0000"/>
                </a:solidFill>
                <a:latin typeface="Times New Roman"/>
                <a:cs typeface="Times New Roman"/>
              </a:rPr>
              <a:t>n</a:t>
            </a:r>
            <a:r>
              <a:rPr sz="3900" spc="40" dirty="0">
                <a:solidFill>
                  <a:srgbClr val="7F0000"/>
                </a:solidFill>
                <a:latin typeface="Times New Roman"/>
                <a:cs typeface="Times New Roman"/>
              </a:rPr>
              <a:t>c</a:t>
            </a:r>
            <a:r>
              <a:rPr sz="3900" spc="30" dirty="0">
                <a:solidFill>
                  <a:srgbClr val="7F0000"/>
                </a:solidFill>
                <a:latin typeface="Times New Roman"/>
                <a:cs typeface="Times New Roman"/>
              </a:rPr>
              <a:t>i</a:t>
            </a:r>
            <a:r>
              <a:rPr sz="3900" spc="40" dirty="0">
                <a:solidFill>
                  <a:srgbClr val="7F0000"/>
                </a:solidFill>
                <a:latin typeface="Times New Roman"/>
                <a:cs typeface="Times New Roman"/>
              </a:rPr>
              <a:t>a</a:t>
            </a:r>
            <a:r>
              <a:rPr sz="3900" dirty="0">
                <a:solidFill>
                  <a:srgbClr val="7F0000"/>
                </a:solidFill>
                <a:latin typeface="Times New Roman"/>
                <a:cs typeface="Times New Roman"/>
              </a:rPr>
              <a:t>?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7398" y="1394459"/>
            <a:ext cx="4116324" cy="2679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96078" y="1264919"/>
            <a:ext cx="4116324" cy="30822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-9-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3749331"/>
            <a:ext cx="31083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¿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Hecho con in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genci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35700" y="4110519"/>
            <a:ext cx="2339975" cy="691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200">
              <a:lnSpc>
                <a:spcPts val="2840"/>
              </a:lnSpc>
            </a:pP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¿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Evolucionó por proce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os fortui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os?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158" y="800862"/>
            <a:ext cx="4116324" cy="2305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3990" y="986027"/>
            <a:ext cx="4116323" cy="2556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73159" y="7091826"/>
            <a:ext cx="6121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Pa</a:t>
            </a:r>
            <a:r>
              <a:rPr sz="1200" spc="-15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e -10-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275" y="4012829"/>
            <a:ext cx="2150745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¿</a:t>
            </a:r>
            <a:r>
              <a:rPr sz="27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7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7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sz="27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7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7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7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7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7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7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7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16116" y="4012829"/>
            <a:ext cx="187198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¿</a:t>
            </a:r>
            <a:r>
              <a:rPr sz="27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7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cc</a:t>
            </a:r>
            <a:r>
              <a:rPr sz="27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7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7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7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7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7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4809" y="1141475"/>
            <a:ext cx="4116324" cy="2655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4594" y="1291589"/>
            <a:ext cx="3659124" cy="2457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-11-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8069" y="4586830"/>
            <a:ext cx="209804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80"/>
              </a:lnSpc>
            </a:pPr>
            <a:r>
              <a:rPr sz="2000" spc="-15" dirty="0">
                <a:latin typeface="Times New Roman"/>
                <a:cs typeface="Times New Roman"/>
              </a:rPr>
              <a:t>Ra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ar: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plica tec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ol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gía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av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nz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41695" y="4648200"/>
            <a:ext cx="2973705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 algn="ctr">
              <a:lnSpc>
                <a:spcPts val="2390"/>
              </a:lnSpc>
            </a:pPr>
            <a:r>
              <a:rPr sz="2000" spc="-15" dirty="0">
                <a:latin typeface="Times New Roman"/>
                <a:cs typeface="Times New Roman"/>
              </a:rPr>
              <a:t>Ra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del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ciélag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ts val="2390"/>
              </a:lnSpc>
            </a:pPr>
            <a:r>
              <a:rPr sz="2000" spc="0" dirty="0">
                <a:latin typeface="Times New Roman"/>
                <a:cs typeface="Times New Roman"/>
              </a:rPr>
              <a:t>¿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ol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cio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ó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cas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alida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?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4672" y="691134"/>
            <a:ext cx="3659124" cy="3652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7226" y="1037081"/>
            <a:ext cx="4116324" cy="2226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-12-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8560" y="4888582"/>
            <a:ext cx="3023235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8645" marR="5080" indent="-576580">
              <a:lnSpc>
                <a:spcPts val="2380"/>
              </a:lnSpc>
            </a:pPr>
            <a:r>
              <a:rPr sz="2000" spc="-15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eg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tificiales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fa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rica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or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5" dirty="0">
                <a:latin typeface="Times New Roman"/>
                <a:cs typeface="Times New Roman"/>
              </a:rPr>
              <a:t>ombre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12446" y="4953000"/>
            <a:ext cx="192405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655">
              <a:lnSpc>
                <a:spcPts val="2390"/>
              </a:lnSpc>
            </a:pP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Bo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eal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2390"/>
              </a:lnSpc>
            </a:pPr>
            <a:r>
              <a:rPr sz="2000" spc="0" dirty="0">
                <a:latin typeface="Times New Roman"/>
                <a:cs typeface="Times New Roman"/>
              </a:rPr>
              <a:t>¿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cha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or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adie?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8837" y="1504950"/>
            <a:ext cx="4116324" cy="2799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90338" y="1901189"/>
            <a:ext cx="4116323" cy="2305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-13-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5180" y="5492086"/>
            <a:ext cx="120142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0" dirty="0">
                <a:solidFill>
                  <a:srgbClr val="007F00"/>
                </a:solidFill>
                <a:latin typeface="Times New Roman"/>
                <a:cs typeface="Times New Roman"/>
              </a:rPr>
              <a:t>¿</a:t>
            </a:r>
            <a:r>
              <a:rPr sz="2000" spc="-10" dirty="0">
                <a:solidFill>
                  <a:srgbClr val="007F00"/>
                </a:solidFill>
                <a:latin typeface="Times New Roman"/>
                <a:cs typeface="Times New Roman"/>
              </a:rPr>
              <a:t>Dise</a:t>
            </a:r>
            <a:r>
              <a:rPr sz="2000" spc="0" dirty="0">
                <a:solidFill>
                  <a:srgbClr val="007F00"/>
                </a:solidFill>
                <a:latin typeface="Times New Roman"/>
                <a:cs typeface="Times New Roman"/>
              </a:rPr>
              <a:t>ñ</a:t>
            </a:r>
            <a:r>
              <a:rPr sz="2000" spc="-10" dirty="0">
                <a:solidFill>
                  <a:srgbClr val="007F00"/>
                </a:solidFill>
                <a:latin typeface="Times New Roman"/>
                <a:cs typeface="Times New Roman"/>
              </a:rPr>
              <a:t>ad</a:t>
            </a:r>
            <a:r>
              <a:rPr sz="2000" dirty="0">
                <a:solidFill>
                  <a:srgbClr val="007F0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007F00"/>
                </a:solidFill>
                <a:latin typeface="Times New Roman"/>
                <a:cs typeface="Times New Roman"/>
              </a:rPr>
              <a:t>?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6300" y="5492086"/>
            <a:ext cx="273050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0" dirty="0">
                <a:solidFill>
                  <a:srgbClr val="007F00"/>
                </a:solidFill>
                <a:latin typeface="Times New Roman"/>
                <a:cs typeface="Times New Roman"/>
              </a:rPr>
              <a:t>¿</a:t>
            </a:r>
            <a:r>
              <a:rPr sz="2000" spc="-10" dirty="0">
                <a:solidFill>
                  <a:srgbClr val="007F00"/>
                </a:solidFill>
                <a:latin typeface="Times New Roman"/>
                <a:cs typeface="Times New Roman"/>
              </a:rPr>
              <a:t>Ella</a:t>
            </a:r>
            <a:r>
              <a:rPr sz="2000" spc="-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7F00"/>
                </a:solidFill>
                <a:latin typeface="Times New Roman"/>
                <a:cs typeface="Times New Roman"/>
              </a:rPr>
              <a:t>f</a:t>
            </a:r>
            <a:r>
              <a:rPr sz="2000" spc="0" dirty="0">
                <a:solidFill>
                  <a:srgbClr val="007F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7F00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7F00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007F00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srgbClr val="007F00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007F0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7F00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007F00"/>
                </a:solidFill>
                <a:latin typeface="Times New Roman"/>
                <a:cs typeface="Times New Roman"/>
              </a:rPr>
              <a:t>or</a:t>
            </a:r>
            <a:r>
              <a:rPr sz="2000" spc="1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7F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7F00"/>
                </a:solidFill>
                <a:latin typeface="Times New Roman"/>
                <a:cs typeface="Times New Roman"/>
              </a:rPr>
              <a:t>adie?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1878" y="1146810"/>
            <a:ext cx="2744724" cy="3147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4816" y="506729"/>
            <a:ext cx="3201924" cy="4274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-14-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5124" y="5190333"/>
            <a:ext cx="355028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Pla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ifica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iseñ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tr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ido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4954" y="5190333"/>
            <a:ext cx="3169285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8335" marR="5080" indent="-636270">
              <a:lnSpc>
                <a:spcPts val="2380"/>
              </a:lnSpc>
            </a:pP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iseñ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lanifica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 ni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ho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or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adie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2658" y="1594866"/>
            <a:ext cx="4116324" cy="224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1338" y="933450"/>
            <a:ext cx="3659123" cy="3659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-15-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9900" y="5266533"/>
            <a:ext cx="2172335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marR="5080" indent="-302260">
              <a:lnSpc>
                <a:spcPts val="2380"/>
              </a:lnSpc>
            </a:pP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vio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</a:t>
            </a:r>
            <a:r>
              <a:rPr sz="2000" spc="-10" dirty="0">
                <a:latin typeface="Times New Roman"/>
                <a:cs typeface="Times New Roman"/>
              </a:rPr>
              <a:t>ue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alg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ien hizo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eluc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7479" y="5266533"/>
            <a:ext cx="3926204" cy="882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2380"/>
              </a:lnSpc>
            </a:pPr>
            <a:r>
              <a:rPr sz="2000" dirty="0">
                <a:latin typeface="Times New Roman"/>
                <a:cs typeface="Times New Roman"/>
              </a:rPr>
              <a:t>¿</a:t>
            </a:r>
            <a:r>
              <a:rPr sz="2000" spc="-15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é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eal,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q</a:t>
            </a:r>
            <a:r>
              <a:rPr sz="2000" spc="-10" dirty="0">
                <a:latin typeface="Times New Roman"/>
                <a:cs typeface="Times New Roman"/>
              </a:rPr>
              <a:t>ue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25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ón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 ve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ás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ple</a:t>
            </a:r>
            <a:r>
              <a:rPr sz="2000" spc="0" dirty="0">
                <a:latin typeface="Times New Roman"/>
                <a:cs typeface="Times New Roman"/>
              </a:rPr>
              <a:t>j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alito relle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o?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4537" y="605790"/>
            <a:ext cx="4116324" cy="4116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29378" y="1329689"/>
            <a:ext cx="4115562" cy="2469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-16-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190333"/>
            <a:ext cx="8674735" cy="1184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0"/>
              </a:lnSpc>
            </a:pP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teligentes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demora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asta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iglo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pa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ve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tar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billa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eléctrica.</a:t>
            </a:r>
            <a:endParaRPr sz="2000" dirty="0">
              <a:latin typeface="Times New Roman"/>
              <a:cs typeface="Times New Roman"/>
            </a:endParaRPr>
          </a:p>
          <a:p>
            <a:pPr marL="12700" marR="177800">
              <a:lnSpc>
                <a:spcPts val="2380"/>
              </a:lnSpc>
              <a:spcBef>
                <a:spcPts val="80"/>
              </a:spcBef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¿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é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"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ombil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a"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q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ilu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ina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estro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laneta?</a:t>
            </a:r>
            <a:r>
              <a:rPr sz="20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¿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ó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cas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alida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r>
              <a:rPr sz="20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¿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Es p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accide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nc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ent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istancia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recisa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tierra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ara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 n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ueme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os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os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ele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2658" y="895349"/>
            <a:ext cx="3201924" cy="362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3617" y="1467611"/>
            <a:ext cx="4116324" cy="30822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-17-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7147" y="4342299"/>
            <a:ext cx="1993264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spc="50" dirty="0">
                <a:solidFill>
                  <a:srgbClr val="004F00"/>
                </a:solidFill>
                <a:latin typeface="Times New Roman"/>
                <a:cs typeface="Times New Roman"/>
              </a:rPr>
              <a:t>¿</a:t>
            </a:r>
            <a:r>
              <a:rPr sz="3900" b="1" spc="60" dirty="0">
                <a:solidFill>
                  <a:srgbClr val="004F00"/>
                </a:solidFill>
                <a:latin typeface="Times New Roman"/>
                <a:cs typeface="Times New Roman"/>
              </a:rPr>
              <a:t>D</a:t>
            </a:r>
            <a:r>
              <a:rPr sz="3900" b="1" spc="25" dirty="0">
                <a:solidFill>
                  <a:srgbClr val="004F00"/>
                </a:solidFill>
                <a:latin typeface="Times New Roman"/>
                <a:cs typeface="Times New Roman"/>
              </a:rPr>
              <a:t>i</a:t>
            </a:r>
            <a:r>
              <a:rPr sz="3900" b="1" spc="40" dirty="0">
                <a:solidFill>
                  <a:srgbClr val="004F00"/>
                </a:solidFill>
                <a:latin typeface="Times New Roman"/>
                <a:cs typeface="Times New Roman"/>
              </a:rPr>
              <a:t>s</a:t>
            </a:r>
            <a:r>
              <a:rPr sz="3900" b="1" spc="35" dirty="0">
                <a:solidFill>
                  <a:srgbClr val="004F00"/>
                </a:solidFill>
                <a:latin typeface="Times New Roman"/>
                <a:cs typeface="Times New Roman"/>
              </a:rPr>
              <a:t>e</a:t>
            </a:r>
            <a:r>
              <a:rPr sz="3900" b="1" spc="50" dirty="0">
                <a:solidFill>
                  <a:srgbClr val="004F00"/>
                </a:solidFill>
                <a:latin typeface="Times New Roman"/>
                <a:cs typeface="Times New Roman"/>
              </a:rPr>
              <a:t>ñ</a:t>
            </a:r>
            <a:r>
              <a:rPr sz="3900" b="1" spc="45" dirty="0">
                <a:solidFill>
                  <a:srgbClr val="004F00"/>
                </a:solidFill>
                <a:latin typeface="Times New Roman"/>
                <a:cs typeface="Times New Roman"/>
              </a:rPr>
              <a:t>o</a:t>
            </a:r>
            <a:r>
              <a:rPr sz="3900" b="1" dirty="0">
                <a:solidFill>
                  <a:srgbClr val="004F00"/>
                </a:solidFill>
                <a:latin typeface="Times New Roman"/>
                <a:cs typeface="Times New Roman"/>
              </a:rPr>
              <a:t>?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65011" y="4342299"/>
            <a:ext cx="2740025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spc="45" dirty="0">
                <a:solidFill>
                  <a:srgbClr val="004F00"/>
                </a:solidFill>
                <a:latin typeface="Times New Roman"/>
                <a:cs typeface="Times New Roman"/>
              </a:rPr>
              <a:t>¿</a:t>
            </a:r>
            <a:r>
              <a:rPr sz="3900" b="1" spc="50" dirty="0">
                <a:solidFill>
                  <a:srgbClr val="004F00"/>
                </a:solidFill>
                <a:latin typeface="Times New Roman"/>
                <a:cs typeface="Times New Roman"/>
              </a:rPr>
              <a:t>S</a:t>
            </a:r>
            <a:r>
              <a:rPr sz="3900" b="1" spc="30" dirty="0">
                <a:solidFill>
                  <a:srgbClr val="004F00"/>
                </a:solidFill>
                <a:latin typeface="Times New Roman"/>
                <a:cs typeface="Times New Roman"/>
              </a:rPr>
              <a:t>i</a:t>
            </a:r>
            <a:r>
              <a:rPr sz="3900" b="1" dirty="0">
                <a:solidFill>
                  <a:srgbClr val="004F00"/>
                </a:solidFill>
                <a:latin typeface="Times New Roman"/>
                <a:cs typeface="Times New Roman"/>
              </a:rPr>
              <a:t>n</a:t>
            </a:r>
            <a:r>
              <a:rPr sz="3900" b="1" spc="65" dirty="0">
                <a:solidFill>
                  <a:srgbClr val="004F00"/>
                </a:solidFill>
                <a:latin typeface="Times New Roman"/>
                <a:cs typeface="Times New Roman"/>
              </a:rPr>
              <a:t> </a:t>
            </a:r>
            <a:r>
              <a:rPr sz="3900" b="1" spc="50" dirty="0">
                <a:solidFill>
                  <a:srgbClr val="004F00"/>
                </a:solidFill>
                <a:latin typeface="Times New Roman"/>
                <a:cs typeface="Times New Roman"/>
              </a:rPr>
              <a:t>d</a:t>
            </a:r>
            <a:r>
              <a:rPr sz="3900" b="1" spc="30" dirty="0">
                <a:solidFill>
                  <a:srgbClr val="004F00"/>
                </a:solidFill>
                <a:latin typeface="Times New Roman"/>
                <a:cs typeface="Times New Roman"/>
              </a:rPr>
              <a:t>i</a:t>
            </a:r>
            <a:r>
              <a:rPr sz="3900" b="1" spc="35" dirty="0">
                <a:solidFill>
                  <a:srgbClr val="004F00"/>
                </a:solidFill>
                <a:latin typeface="Times New Roman"/>
                <a:cs typeface="Times New Roman"/>
              </a:rPr>
              <a:t>se</a:t>
            </a:r>
            <a:r>
              <a:rPr sz="3900" b="1" spc="45" dirty="0">
                <a:solidFill>
                  <a:srgbClr val="004F00"/>
                </a:solidFill>
                <a:latin typeface="Times New Roman"/>
                <a:cs typeface="Times New Roman"/>
              </a:rPr>
              <a:t>ñ</a:t>
            </a:r>
            <a:r>
              <a:rPr sz="3900" b="1" spc="50" dirty="0">
                <a:solidFill>
                  <a:srgbClr val="004F00"/>
                </a:solidFill>
                <a:latin typeface="Times New Roman"/>
                <a:cs typeface="Times New Roman"/>
              </a:rPr>
              <a:t>o</a:t>
            </a:r>
            <a:r>
              <a:rPr sz="3900" b="1" dirty="0">
                <a:solidFill>
                  <a:srgbClr val="004F00"/>
                </a:solidFill>
                <a:latin typeface="Times New Roman"/>
                <a:cs typeface="Times New Roman"/>
              </a:rPr>
              <a:t>?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2722" y="1337310"/>
            <a:ext cx="4116324" cy="2305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4009" y="1253489"/>
            <a:ext cx="3659124" cy="2590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-18-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9911" y="5062141"/>
            <a:ext cx="3338829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2300" b="1" spc="-15" dirty="0">
                <a:solidFill>
                  <a:srgbClr val="0000FF"/>
                </a:solidFill>
                <a:latin typeface="Arial Black"/>
                <a:cs typeface="Arial Black"/>
              </a:rPr>
              <a:t>Cabi</a:t>
            </a:r>
            <a:r>
              <a:rPr sz="2300" b="1" spc="-10" dirty="0">
                <a:solidFill>
                  <a:srgbClr val="0000FF"/>
                </a:solidFill>
                <a:latin typeface="Arial Black"/>
                <a:cs typeface="Arial Black"/>
              </a:rPr>
              <a:t>n</a:t>
            </a:r>
            <a:r>
              <a:rPr sz="2300" b="1" spc="-20" dirty="0">
                <a:solidFill>
                  <a:srgbClr val="0000FF"/>
                </a:solidFill>
                <a:latin typeface="Arial Black"/>
                <a:cs typeface="Arial Black"/>
              </a:rPr>
              <a:t>a</a:t>
            </a:r>
            <a:r>
              <a:rPr sz="2300" b="1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300" b="1" spc="-20" dirty="0">
                <a:solidFill>
                  <a:srgbClr val="0000FF"/>
                </a:solidFill>
                <a:latin typeface="Arial Black"/>
                <a:cs typeface="Arial Black"/>
              </a:rPr>
              <a:t>de</a:t>
            </a:r>
            <a:r>
              <a:rPr sz="2300" b="1" spc="1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300" b="1" spc="-15" dirty="0">
                <a:solidFill>
                  <a:srgbClr val="0000FF"/>
                </a:solidFill>
                <a:latin typeface="Arial Black"/>
                <a:cs typeface="Arial Black"/>
              </a:rPr>
              <a:t>Aero</a:t>
            </a:r>
            <a:r>
              <a:rPr sz="2300" b="1" spc="-10" dirty="0">
                <a:solidFill>
                  <a:srgbClr val="0000FF"/>
                </a:solidFill>
                <a:latin typeface="Arial Black"/>
                <a:cs typeface="Arial Black"/>
              </a:rPr>
              <a:t>p</a:t>
            </a:r>
            <a:r>
              <a:rPr sz="2300" b="1" spc="-15" dirty="0">
                <a:solidFill>
                  <a:srgbClr val="0000FF"/>
                </a:solidFill>
                <a:latin typeface="Arial Black"/>
                <a:cs typeface="Arial Black"/>
              </a:rPr>
              <a:t>lano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5701531"/>
            <a:ext cx="8710930" cy="980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039"/>
              </a:lnSpc>
            </a:pPr>
            <a:r>
              <a:rPr sz="1400" b="1" spc="-10" dirty="0">
                <a:latin typeface="Arial Black"/>
                <a:cs typeface="Arial Black"/>
              </a:rPr>
              <a:t>¿Esta</a:t>
            </a:r>
            <a:r>
              <a:rPr sz="1400" b="1" spc="-19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cabina</a:t>
            </a:r>
            <a:r>
              <a:rPr sz="1400" b="1" spc="-18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con</a:t>
            </a:r>
            <a:r>
              <a:rPr sz="1400" b="1" spc="-19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to</a:t>
            </a:r>
            <a:r>
              <a:rPr sz="1400" b="1" dirty="0">
                <a:latin typeface="Arial Black"/>
                <a:cs typeface="Arial Black"/>
              </a:rPr>
              <a:t>d</a:t>
            </a:r>
            <a:r>
              <a:rPr sz="1400" b="1" spc="-10" dirty="0">
                <a:latin typeface="Arial Black"/>
                <a:cs typeface="Arial Black"/>
              </a:rPr>
              <a:t>os</a:t>
            </a:r>
            <a:r>
              <a:rPr sz="1400" b="1" spc="-19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sus</a:t>
            </a:r>
            <a:r>
              <a:rPr sz="1400" b="1" spc="-19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co</a:t>
            </a:r>
            <a:r>
              <a:rPr sz="1400" b="1" spc="-5" dirty="0">
                <a:latin typeface="Arial Black"/>
                <a:cs typeface="Arial Black"/>
              </a:rPr>
              <a:t>m</a:t>
            </a:r>
            <a:r>
              <a:rPr sz="1400" b="1" spc="-10" dirty="0">
                <a:latin typeface="Arial Black"/>
                <a:cs typeface="Arial Black"/>
              </a:rPr>
              <a:t>ple</a:t>
            </a:r>
            <a:r>
              <a:rPr sz="1400" b="1" spc="0" dirty="0">
                <a:latin typeface="Arial Black"/>
                <a:cs typeface="Arial Black"/>
              </a:rPr>
              <a:t>j</a:t>
            </a:r>
            <a:r>
              <a:rPr sz="1400" b="1" spc="-10" dirty="0">
                <a:latin typeface="Arial Black"/>
                <a:cs typeface="Arial Black"/>
              </a:rPr>
              <a:t>os</a:t>
            </a:r>
            <a:r>
              <a:rPr sz="1400" b="1" spc="-19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inst</a:t>
            </a:r>
            <a:r>
              <a:rPr sz="1400" b="1" dirty="0">
                <a:latin typeface="Arial Black"/>
                <a:cs typeface="Arial Black"/>
              </a:rPr>
              <a:t>r</a:t>
            </a:r>
            <a:r>
              <a:rPr sz="1400" b="1" spc="-15" dirty="0">
                <a:latin typeface="Arial Black"/>
                <a:cs typeface="Arial Black"/>
              </a:rPr>
              <a:t>um</a:t>
            </a:r>
            <a:r>
              <a:rPr sz="1400" b="1" dirty="0">
                <a:latin typeface="Arial Black"/>
                <a:cs typeface="Arial Black"/>
              </a:rPr>
              <a:t>e</a:t>
            </a:r>
            <a:r>
              <a:rPr sz="1400" b="1" spc="-10" dirty="0">
                <a:latin typeface="Arial Black"/>
                <a:cs typeface="Arial Black"/>
              </a:rPr>
              <a:t>ntos</a:t>
            </a:r>
            <a:r>
              <a:rPr sz="1400" b="1" spc="-18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f</a:t>
            </a:r>
            <a:r>
              <a:rPr sz="1400" b="1" dirty="0">
                <a:latin typeface="Arial Black"/>
                <a:cs typeface="Arial Black"/>
              </a:rPr>
              <a:t>u</a:t>
            </a:r>
            <a:r>
              <a:rPr sz="1400" b="1" spc="-10" dirty="0">
                <a:latin typeface="Arial Black"/>
                <a:cs typeface="Arial Black"/>
              </a:rPr>
              <a:t>e</a:t>
            </a:r>
            <a:r>
              <a:rPr sz="1400" b="1" spc="-17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dise</a:t>
            </a:r>
            <a:r>
              <a:rPr sz="1400" b="1" dirty="0">
                <a:latin typeface="Arial Black"/>
                <a:cs typeface="Arial Black"/>
              </a:rPr>
              <a:t>ñ</a:t>
            </a:r>
            <a:r>
              <a:rPr sz="1400" b="1" spc="-10" dirty="0">
                <a:latin typeface="Arial Black"/>
                <a:cs typeface="Arial Black"/>
              </a:rPr>
              <a:t>ada</a:t>
            </a:r>
            <a:r>
              <a:rPr sz="1400" b="1" spc="-17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y</a:t>
            </a:r>
            <a:r>
              <a:rPr sz="1400" b="1" spc="-19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co</a:t>
            </a:r>
            <a:r>
              <a:rPr sz="1400" b="1" dirty="0">
                <a:latin typeface="Arial Black"/>
                <a:cs typeface="Arial Black"/>
              </a:rPr>
              <a:t>n</a:t>
            </a:r>
            <a:r>
              <a:rPr sz="1400" b="1" spc="-10" dirty="0">
                <a:latin typeface="Arial Black"/>
                <a:cs typeface="Arial Black"/>
              </a:rPr>
              <a:t>stru</a:t>
            </a:r>
            <a:r>
              <a:rPr sz="1400" b="1" spc="0" dirty="0">
                <a:latin typeface="Arial Black"/>
                <a:cs typeface="Arial Black"/>
              </a:rPr>
              <a:t>i</a:t>
            </a:r>
            <a:r>
              <a:rPr sz="1400" b="1" spc="-10" dirty="0">
                <a:latin typeface="Arial Black"/>
                <a:cs typeface="Arial Black"/>
              </a:rPr>
              <a:t>da</a:t>
            </a:r>
            <a:r>
              <a:rPr sz="1400" b="1" spc="-18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por</a:t>
            </a:r>
            <a:r>
              <a:rPr sz="1400" b="1" spc="-19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pe</a:t>
            </a:r>
            <a:r>
              <a:rPr sz="1400" b="1" dirty="0">
                <a:latin typeface="Arial Black"/>
                <a:cs typeface="Arial Black"/>
              </a:rPr>
              <a:t>r</a:t>
            </a:r>
            <a:r>
              <a:rPr sz="1400" b="1" spc="-10" dirty="0">
                <a:latin typeface="Arial Black"/>
                <a:cs typeface="Arial Black"/>
              </a:rPr>
              <a:t>sonas e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ingen</a:t>
            </a:r>
            <a:r>
              <a:rPr sz="1400" b="1" spc="0" dirty="0">
                <a:latin typeface="Arial Black"/>
                <a:cs typeface="Arial Black"/>
              </a:rPr>
              <a:t>i</a:t>
            </a:r>
            <a:r>
              <a:rPr sz="1400" b="1" spc="-10" dirty="0">
                <a:latin typeface="Arial Black"/>
                <a:cs typeface="Arial Black"/>
              </a:rPr>
              <a:t>er</a:t>
            </a:r>
            <a:r>
              <a:rPr sz="1400" b="1" dirty="0">
                <a:latin typeface="Arial Black"/>
                <a:cs typeface="Arial Black"/>
              </a:rPr>
              <a:t>o</a:t>
            </a:r>
            <a:r>
              <a:rPr sz="1400" b="1" spc="-10" dirty="0">
                <a:latin typeface="Arial Black"/>
                <a:cs typeface="Arial Black"/>
              </a:rPr>
              <a:t>s</a:t>
            </a:r>
            <a:r>
              <a:rPr sz="1400" b="1" spc="-1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int</a:t>
            </a:r>
            <a:r>
              <a:rPr sz="1400" b="1" dirty="0">
                <a:latin typeface="Arial Black"/>
                <a:cs typeface="Arial Black"/>
              </a:rPr>
              <a:t>e</a:t>
            </a:r>
            <a:r>
              <a:rPr sz="1400" b="1" spc="-10" dirty="0">
                <a:latin typeface="Arial Black"/>
                <a:cs typeface="Arial Black"/>
              </a:rPr>
              <a:t>lig</a:t>
            </a:r>
            <a:r>
              <a:rPr sz="1400" b="1" dirty="0">
                <a:latin typeface="Arial Black"/>
                <a:cs typeface="Arial Black"/>
              </a:rPr>
              <a:t>e</a:t>
            </a:r>
            <a:r>
              <a:rPr sz="1400" b="1" spc="-10" dirty="0">
                <a:latin typeface="Arial Black"/>
                <a:cs typeface="Arial Black"/>
              </a:rPr>
              <a:t>nt</a:t>
            </a:r>
            <a:r>
              <a:rPr sz="1400" b="1" dirty="0">
                <a:latin typeface="Arial Black"/>
                <a:cs typeface="Arial Black"/>
              </a:rPr>
              <a:t>e</a:t>
            </a:r>
            <a:r>
              <a:rPr sz="1400" b="1" spc="-10" dirty="0">
                <a:latin typeface="Arial Black"/>
                <a:cs typeface="Arial Black"/>
              </a:rPr>
              <a:t>s</a:t>
            </a:r>
            <a:r>
              <a:rPr sz="1400" b="1" spc="-1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o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se</a:t>
            </a:r>
            <a:r>
              <a:rPr sz="1400" b="1" spc="-2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f</a:t>
            </a:r>
            <a:r>
              <a:rPr sz="1400" b="1" dirty="0">
                <a:latin typeface="Arial Black"/>
                <a:cs typeface="Arial Black"/>
              </a:rPr>
              <a:t>o</a:t>
            </a:r>
            <a:r>
              <a:rPr sz="1400" b="1" spc="-10" dirty="0">
                <a:latin typeface="Arial Black"/>
                <a:cs typeface="Arial Black"/>
              </a:rPr>
              <a:t>rmó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por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accide</a:t>
            </a:r>
            <a:r>
              <a:rPr sz="1400" b="1" dirty="0">
                <a:latin typeface="Arial Black"/>
                <a:cs typeface="Arial Black"/>
              </a:rPr>
              <a:t>n</a:t>
            </a:r>
            <a:r>
              <a:rPr sz="1400" b="1" spc="-10" dirty="0">
                <a:latin typeface="Arial Black"/>
                <a:cs typeface="Arial Black"/>
              </a:rPr>
              <a:t>te?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La resp</a:t>
            </a:r>
            <a:r>
              <a:rPr sz="1400" b="1" dirty="0">
                <a:latin typeface="Arial Black"/>
                <a:cs typeface="Arial Black"/>
              </a:rPr>
              <a:t>u</a:t>
            </a:r>
            <a:r>
              <a:rPr sz="1400" b="1" spc="-10" dirty="0">
                <a:latin typeface="Arial Black"/>
                <a:cs typeface="Arial Black"/>
              </a:rPr>
              <a:t>esta</a:t>
            </a:r>
            <a:r>
              <a:rPr sz="1400" b="1" dirty="0">
                <a:latin typeface="Arial Black"/>
                <a:cs typeface="Arial Black"/>
              </a:rPr>
              <a:t> p</a:t>
            </a:r>
            <a:r>
              <a:rPr sz="1400" b="1" spc="-10" dirty="0">
                <a:latin typeface="Arial Black"/>
                <a:cs typeface="Arial Black"/>
              </a:rPr>
              <a:t>ar</a:t>
            </a:r>
            <a:r>
              <a:rPr sz="1400" b="1" dirty="0">
                <a:latin typeface="Arial Black"/>
                <a:cs typeface="Arial Black"/>
              </a:rPr>
              <a:t>e</a:t>
            </a:r>
            <a:r>
              <a:rPr sz="1400" b="1" spc="-10" dirty="0">
                <a:latin typeface="Arial Black"/>
                <a:cs typeface="Arial Black"/>
              </a:rPr>
              <a:t>ce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ser</a:t>
            </a:r>
            <a:r>
              <a:rPr sz="1400" b="1" spc="1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obvia</a:t>
            </a:r>
            <a:r>
              <a:rPr sz="1400" b="1" spc="1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a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toda pe</a:t>
            </a:r>
            <a:r>
              <a:rPr sz="1400" b="1" dirty="0">
                <a:latin typeface="Arial Black"/>
                <a:cs typeface="Arial Black"/>
              </a:rPr>
              <a:t>r</a:t>
            </a:r>
            <a:r>
              <a:rPr sz="1400" b="1" spc="-10" dirty="0">
                <a:latin typeface="Arial Black"/>
                <a:cs typeface="Arial Black"/>
              </a:rPr>
              <a:t>sona</a:t>
            </a:r>
            <a:r>
              <a:rPr sz="1400" b="1" dirty="0">
                <a:latin typeface="Arial Black"/>
                <a:cs typeface="Arial Black"/>
              </a:rPr>
              <a:t> p</a:t>
            </a:r>
            <a:r>
              <a:rPr sz="1400" b="1" spc="-10" dirty="0">
                <a:latin typeface="Arial Black"/>
                <a:cs typeface="Arial Black"/>
              </a:rPr>
              <a:t>ensa</a:t>
            </a:r>
            <a:r>
              <a:rPr sz="1400" b="1" dirty="0">
                <a:latin typeface="Arial Black"/>
                <a:cs typeface="Arial Black"/>
              </a:rPr>
              <a:t>n</a:t>
            </a:r>
            <a:r>
              <a:rPr sz="1400" b="1" spc="-10" dirty="0">
                <a:latin typeface="Arial Black"/>
                <a:cs typeface="Arial Black"/>
              </a:rPr>
              <a:t>te.</a:t>
            </a:r>
            <a:r>
              <a:rPr sz="1400" b="1" spc="2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La</a:t>
            </a:r>
            <a:r>
              <a:rPr sz="1400" b="1" spc="2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ca</a:t>
            </a:r>
            <a:r>
              <a:rPr sz="1400" b="1" dirty="0">
                <a:latin typeface="Arial Black"/>
                <a:cs typeface="Arial Black"/>
              </a:rPr>
              <a:t>b</a:t>
            </a:r>
            <a:r>
              <a:rPr sz="1400" b="1" spc="-10" dirty="0">
                <a:latin typeface="Arial Black"/>
                <a:cs typeface="Arial Black"/>
              </a:rPr>
              <a:t>ina</a:t>
            </a:r>
            <a:r>
              <a:rPr sz="1400" b="1" spc="2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de</a:t>
            </a:r>
            <a:r>
              <a:rPr sz="1400" b="1" spc="2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avión</a:t>
            </a:r>
            <a:r>
              <a:rPr sz="1400" b="1" spc="2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es</a:t>
            </a:r>
            <a:r>
              <a:rPr sz="1400" b="1" spc="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un</a:t>
            </a:r>
            <a:r>
              <a:rPr sz="1400" b="1" spc="2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asombr</a:t>
            </a:r>
            <a:r>
              <a:rPr sz="1400" b="1" dirty="0">
                <a:latin typeface="Arial Black"/>
                <a:cs typeface="Arial Black"/>
              </a:rPr>
              <a:t>o</a:t>
            </a:r>
            <a:r>
              <a:rPr sz="1400" b="1" spc="-10" dirty="0">
                <a:latin typeface="Arial Black"/>
                <a:cs typeface="Arial Black"/>
              </a:rPr>
              <a:t>so</a:t>
            </a:r>
            <a:r>
              <a:rPr sz="1400" b="1" spc="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eje</a:t>
            </a:r>
            <a:r>
              <a:rPr sz="1400" b="1" dirty="0">
                <a:latin typeface="Arial Black"/>
                <a:cs typeface="Arial Black"/>
              </a:rPr>
              <a:t>m</a:t>
            </a:r>
            <a:r>
              <a:rPr sz="1400" b="1" spc="-10" dirty="0">
                <a:latin typeface="Arial Black"/>
                <a:cs typeface="Arial Black"/>
              </a:rPr>
              <a:t>plo</a:t>
            </a:r>
            <a:r>
              <a:rPr sz="1400" b="1" spc="2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de</a:t>
            </a:r>
            <a:r>
              <a:rPr sz="1400" b="1" dirty="0">
                <a:latin typeface="Arial Black"/>
                <a:cs typeface="Arial Black"/>
              </a:rPr>
              <a:t> e</a:t>
            </a:r>
            <a:r>
              <a:rPr sz="1400" b="1" spc="-10" dirty="0">
                <a:latin typeface="Arial Black"/>
                <a:cs typeface="Arial Black"/>
              </a:rPr>
              <a:t>xc</a:t>
            </a:r>
            <a:r>
              <a:rPr sz="1400" b="1" dirty="0">
                <a:latin typeface="Arial Black"/>
                <a:cs typeface="Arial Black"/>
              </a:rPr>
              <a:t>e</a:t>
            </a:r>
            <a:r>
              <a:rPr sz="1400" b="1" spc="-10" dirty="0">
                <a:latin typeface="Arial Black"/>
                <a:cs typeface="Arial Black"/>
              </a:rPr>
              <a:t>len</a:t>
            </a:r>
            <a:r>
              <a:rPr sz="1400" b="1" dirty="0">
                <a:latin typeface="Arial Black"/>
                <a:cs typeface="Arial Black"/>
              </a:rPr>
              <a:t>c</a:t>
            </a:r>
            <a:r>
              <a:rPr sz="1400" b="1" spc="-10" dirty="0">
                <a:latin typeface="Arial Black"/>
                <a:cs typeface="Arial Black"/>
              </a:rPr>
              <a:t>ia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5" dirty="0">
                <a:latin typeface="Arial Black"/>
                <a:cs typeface="Arial Black"/>
              </a:rPr>
              <a:t>m</a:t>
            </a:r>
            <a:r>
              <a:rPr sz="1400" b="1" spc="-10" dirty="0">
                <a:latin typeface="Arial Black"/>
                <a:cs typeface="Arial Black"/>
              </a:rPr>
              <a:t>ec</a:t>
            </a:r>
            <a:r>
              <a:rPr sz="1400" b="1" dirty="0">
                <a:latin typeface="Arial Black"/>
                <a:cs typeface="Arial Black"/>
              </a:rPr>
              <a:t>á</a:t>
            </a:r>
            <a:r>
              <a:rPr sz="1400" b="1" spc="-10" dirty="0">
                <a:latin typeface="Arial Black"/>
                <a:cs typeface="Arial Black"/>
              </a:rPr>
              <a:t>nica y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tec</a:t>
            </a:r>
            <a:r>
              <a:rPr sz="1400" b="1" dirty="0">
                <a:latin typeface="Arial Black"/>
                <a:cs typeface="Arial Black"/>
              </a:rPr>
              <a:t>n</a:t>
            </a:r>
            <a:r>
              <a:rPr sz="1400" b="1" spc="-10" dirty="0">
                <a:latin typeface="Arial Black"/>
                <a:cs typeface="Arial Black"/>
              </a:rPr>
              <a:t>oló</a:t>
            </a:r>
            <a:r>
              <a:rPr sz="1400" b="1" dirty="0">
                <a:latin typeface="Arial Black"/>
                <a:cs typeface="Arial Black"/>
              </a:rPr>
              <a:t>g</a:t>
            </a:r>
            <a:r>
              <a:rPr sz="1400" b="1" spc="-10" dirty="0">
                <a:latin typeface="Arial Black"/>
                <a:cs typeface="Arial Black"/>
              </a:rPr>
              <a:t>ica.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1119" y="375665"/>
            <a:ext cx="7315961" cy="4572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-1-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300" y="4664110"/>
            <a:ext cx="358521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4F00"/>
                </a:solidFill>
                <a:latin typeface="Times New Roman"/>
                <a:cs typeface="Times New Roman"/>
              </a:rPr>
              <a:t>Dise</a:t>
            </a:r>
            <a:r>
              <a:rPr sz="2000" b="1" spc="-5" dirty="0">
                <a:solidFill>
                  <a:srgbClr val="004F00"/>
                </a:solidFill>
                <a:latin typeface="Times New Roman"/>
                <a:cs typeface="Times New Roman"/>
              </a:rPr>
              <a:t>ñ</a:t>
            </a:r>
            <a:r>
              <a:rPr sz="2000" b="1" spc="-10" dirty="0">
                <a:solidFill>
                  <a:srgbClr val="004F00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004F00"/>
                </a:solidFill>
                <a:latin typeface="Times New Roman"/>
                <a:cs typeface="Times New Roman"/>
              </a:rPr>
              <a:t>d</a:t>
            </a:r>
            <a:r>
              <a:rPr sz="2000" b="1" spc="-10" dirty="0">
                <a:solidFill>
                  <a:srgbClr val="004F00"/>
                </a:solidFill>
                <a:latin typeface="Times New Roman"/>
                <a:cs typeface="Times New Roman"/>
              </a:rPr>
              <a:t>o</a:t>
            </a:r>
            <a:r>
              <a:rPr sz="2000" b="1" spc="10" dirty="0">
                <a:solidFill>
                  <a:srgbClr val="004F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4F00"/>
                </a:solidFill>
                <a:latin typeface="Times New Roman"/>
                <a:cs typeface="Times New Roman"/>
              </a:rPr>
              <a:t>p</a:t>
            </a:r>
            <a:r>
              <a:rPr sz="2000" b="1" dirty="0">
                <a:solidFill>
                  <a:srgbClr val="004F00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004F00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004F00"/>
                </a:solidFill>
                <a:latin typeface="Times New Roman"/>
                <a:cs typeface="Times New Roman"/>
              </a:rPr>
              <a:t> h</a:t>
            </a:r>
            <a:r>
              <a:rPr sz="2000" b="1" spc="-10" dirty="0">
                <a:solidFill>
                  <a:srgbClr val="004F00"/>
                </a:solidFill>
                <a:latin typeface="Times New Roman"/>
                <a:cs typeface="Times New Roman"/>
              </a:rPr>
              <a:t>ombres</a:t>
            </a:r>
            <a:r>
              <a:rPr sz="2000" b="1" spc="10" dirty="0">
                <a:solidFill>
                  <a:srgbClr val="004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4F00"/>
                </a:solidFill>
                <a:latin typeface="Times New Roman"/>
                <a:cs typeface="Times New Roman"/>
              </a:rPr>
              <a:t>brillan</a:t>
            </a:r>
            <a:r>
              <a:rPr sz="2000" b="1" spc="0" dirty="0">
                <a:solidFill>
                  <a:srgbClr val="004F00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004F00"/>
                </a:solidFill>
                <a:latin typeface="Times New Roman"/>
                <a:cs typeface="Times New Roman"/>
              </a:rPr>
              <a:t>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7895" y="4664110"/>
            <a:ext cx="21355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4F00"/>
                </a:solidFill>
                <a:latin typeface="Times New Roman"/>
                <a:cs typeface="Times New Roman"/>
              </a:rPr>
              <a:t>Diseñ</a:t>
            </a:r>
            <a:r>
              <a:rPr sz="2000" b="1" dirty="0">
                <a:solidFill>
                  <a:srgbClr val="004F00"/>
                </a:solidFill>
                <a:latin typeface="Times New Roman"/>
                <a:cs typeface="Times New Roman"/>
              </a:rPr>
              <a:t>a</a:t>
            </a:r>
            <a:r>
              <a:rPr sz="2000" b="1" spc="-15" dirty="0">
                <a:solidFill>
                  <a:srgbClr val="004F00"/>
                </a:solidFill>
                <a:latin typeface="Times New Roman"/>
                <a:cs typeface="Times New Roman"/>
              </a:rPr>
              <a:t>do</a:t>
            </a:r>
            <a:r>
              <a:rPr sz="2000" b="1" spc="10" dirty="0">
                <a:solidFill>
                  <a:srgbClr val="004F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4F00"/>
                </a:solidFill>
                <a:latin typeface="Times New Roman"/>
                <a:cs typeface="Times New Roman"/>
              </a:rPr>
              <a:t>p</a:t>
            </a:r>
            <a:r>
              <a:rPr sz="2000" b="1" spc="0" dirty="0">
                <a:solidFill>
                  <a:srgbClr val="004F00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004F00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004F00"/>
                </a:solidFill>
                <a:latin typeface="Times New Roman"/>
                <a:cs typeface="Times New Roman"/>
              </a:rPr>
              <a:t> n</a:t>
            </a:r>
            <a:r>
              <a:rPr sz="2000" b="1" spc="-10" dirty="0">
                <a:solidFill>
                  <a:srgbClr val="004F00"/>
                </a:solidFill>
                <a:latin typeface="Times New Roman"/>
                <a:cs typeface="Times New Roman"/>
              </a:rPr>
              <a:t>adie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75097" y="858011"/>
            <a:ext cx="4116324" cy="3082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577" y="1283969"/>
            <a:ext cx="4116324" cy="2138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-19-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492086"/>
            <a:ext cx="8567420" cy="882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380"/>
              </a:lnSpc>
            </a:pP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sato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ex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licar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eta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sis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ari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algo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pla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ifica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o,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 re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ulta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oc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atu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ales,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del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azar,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pe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o,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sin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irecci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ó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n,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sin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rie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tació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p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ciega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cas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alidad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lo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ucto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accide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te?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43455" y="743711"/>
            <a:ext cx="6402324" cy="402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73159" y="7091826"/>
            <a:ext cx="6121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Pa</a:t>
            </a:r>
            <a:r>
              <a:rPr sz="1200" spc="-15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e -20-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4600" y="1363345"/>
            <a:ext cx="3183890" cy="4504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9065">
              <a:lnSpc>
                <a:spcPts val="2380"/>
              </a:lnSpc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¿</a:t>
            </a:r>
            <a:r>
              <a:rPr sz="2000" spc="-15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alg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ien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re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able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 este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re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de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te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iseñ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?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0165">
              <a:lnSpc>
                <a:spcPts val="2380"/>
              </a:lnSpc>
              <a:tabLst>
                <a:tab pos="394970" algn="l"/>
              </a:tabLst>
            </a:pP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El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ca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pi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tero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ol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ea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su</a:t>
            </a:r>
            <a:r>
              <a:rPr sz="20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ca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eza con</a:t>
            </a:r>
            <a:r>
              <a:rPr sz="20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ue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za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nt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el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á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l re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etidas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ve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es,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sin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4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ba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 su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ce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eb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está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tegi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 un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iseño</a:t>
            </a:r>
            <a:r>
              <a:rPr sz="20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tra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ina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io.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080">
              <a:lnSpc>
                <a:spcPts val="2380"/>
              </a:lnSpc>
            </a:pPr>
            <a:r>
              <a:rPr sz="2000" spc="-15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4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es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rillantes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están estu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ian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estos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re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de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tes pá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j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ar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atan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de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dise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ñ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ar casc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tball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tb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l a</a:t>
            </a:r>
            <a:r>
              <a:rPr sz="2000" spc="-4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erica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o]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ej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res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ás se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6259" y="627126"/>
            <a:ext cx="5487924" cy="6296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-21-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64054"/>
            <a:ext cx="8510905" cy="1788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0050">
              <a:lnSpc>
                <a:spcPts val="2380"/>
              </a:lnSpc>
            </a:pP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enie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izo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ge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Mestral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inó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inas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car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se ha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ían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inc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tado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su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antal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ó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elaje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su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ra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pa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eo.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ts val="2380"/>
              </a:lnSpc>
            </a:pP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co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tró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las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inas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del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car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ter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ina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ga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ch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eq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eñit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s.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Este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ato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de la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atu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aleza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lo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llevó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ve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tar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lcro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actual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ente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plia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ente.</a:t>
            </a:r>
            <a:endParaRPr sz="2000" dirty="0">
              <a:latin typeface="Times New Roman"/>
              <a:cs typeface="Times New Roman"/>
            </a:endParaRPr>
          </a:p>
          <a:p>
            <a:pPr marL="12700" marR="559435">
              <a:lnSpc>
                <a:spcPts val="2380"/>
              </a:lnSpc>
            </a:pP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ante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ent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o, 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ero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ba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ó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un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iseño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ue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ya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tra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do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atu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al.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pió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6538" y="2702052"/>
            <a:ext cx="2744724" cy="3278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7017" y="2960370"/>
            <a:ext cx="3659124" cy="2381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-22-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64054"/>
            <a:ext cx="8712200" cy="3296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380"/>
              </a:lnSpc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¿P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5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q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é</a:t>
            </a:r>
            <a:r>
              <a:rPr sz="2000" spc="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tan</a:t>
            </a:r>
            <a:r>
              <a:rPr sz="20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rá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id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los</a:t>
            </a:r>
            <a:r>
              <a:rPr sz="20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tib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ne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?</a:t>
            </a:r>
            <a:r>
              <a:rPr sz="2000" spc="6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0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00007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icr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g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afía</a:t>
            </a:r>
            <a:r>
              <a:rPr sz="20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electr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ó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nica</a:t>
            </a:r>
            <a:r>
              <a:rPr sz="20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re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ela</a:t>
            </a:r>
            <a:r>
              <a:rPr sz="20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el</a:t>
            </a:r>
            <a:r>
              <a:rPr sz="20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sec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eto de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la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5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vel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cidad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29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del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tib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ó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n,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la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5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piel: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las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esca</a:t>
            </a:r>
            <a:r>
              <a:rPr sz="2000" spc="-40" dirty="0">
                <a:solidFill>
                  <a:srgbClr val="00007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as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como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5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die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tes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lla</a:t>
            </a:r>
            <a:r>
              <a:rPr sz="2000" spc="-45" dirty="0">
                <a:solidFill>
                  <a:srgbClr val="00007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ad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5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de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tículos dé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40" dirty="0">
                <a:solidFill>
                  <a:srgbClr val="00007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icos.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04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El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ag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liza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04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los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00007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ic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rc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sin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ar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spc="-40" dirty="0">
                <a:solidFill>
                  <a:srgbClr val="00007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oli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ar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e,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04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re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ucie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do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9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la f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icció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.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2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Las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204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na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es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2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ían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204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aplicar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2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ca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as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2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sintéticas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2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2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2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casc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2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co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ian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204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l s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re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de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te</a:t>
            </a:r>
            <a:r>
              <a:rPr sz="2000" spc="1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dise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ñ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1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de</a:t>
            </a:r>
            <a:r>
              <a:rPr sz="2000" spc="1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la</a:t>
            </a:r>
            <a:r>
              <a:rPr sz="2000" spc="1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piel</a:t>
            </a:r>
            <a:r>
              <a:rPr sz="2000" spc="1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del</a:t>
            </a:r>
            <a:r>
              <a:rPr sz="2000" spc="1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tib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ó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n.</a:t>
            </a:r>
            <a:r>
              <a:rPr sz="2000" spc="1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¿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demos</a:t>
            </a:r>
            <a:r>
              <a:rPr sz="2000" spc="1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co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cluir</a:t>
            </a:r>
            <a:r>
              <a:rPr sz="2000" spc="1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q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spc="1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los</a:t>
            </a:r>
            <a:r>
              <a:rPr sz="2000" spc="1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casc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spc="1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de</a:t>
            </a:r>
            <a:r>
              <a:rPr sz="2000" spc="1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las na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es</a:t>
            </a:r>
            <a:r>
              <a:rPr sz="2000" spc="-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ían</a:t>
            </a:r>
            <a:r>
              <a:rPr sz="2000" spc="-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007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ej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rar</a:t>
            </a:r>
            <a:r>
              <a:rPr sz="2000" spc="-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al</a:t>
            </a:r>
            <a:r>
              <a:rPr sz="2000" spc="-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i</a:t>
            </a:r>
            <a:r>
              <a:rPr sz="2000" spc="-45" dirty="0">
                <a:solidFill>
                  <a:srgbClr val="00007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itar</a:t>
            </a:r>
            <a:r>
              <a:rPr sz="2000" spc="-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el</a:t>
            </a:r>
            <a:r>
              <a:rPr sz="2000" spc="-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dise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ñ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del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tib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ó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n,</a:t>
            </a:r>
            <a:r>
              <a:rPr sz="2000" spc="-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dise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ñ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q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spc="-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no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es</a:t>
            </a:r>
            <a:r>
              <a:rPr sz="2000" spc="-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tal,</a:t>
            </a:r>
            <a:r>
              <a:rPr sz="2000" spc="-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sino</a:t>
            </a:r>
            <a:r>
              <a:rPr sz="2000" spc="-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q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spc="-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es la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ev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luci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ó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9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9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estr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ctu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uci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tra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és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8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del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9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tie</a:t>
            </a:r>
            <a:r>
              <a:rPr sz="2000" spc="-45" dirty="0">
                <a:solidFill>
                  <a:srgbClr val="00007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po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8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9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cas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alidad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9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no dise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ñ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ada</a:t>
            </a:r>
            <a:r>
              <a:rPr sz="2000" spc="7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7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alg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na</a:t>
            </a:r>
            <a:r>
              <a:rPr sz="2000" spc="7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intelige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cia?</a:t>
            </a:r>
            <a:r>
              <a:rPr sz="2000" spc="9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Un</a:t>
            </a:r>
            <a:r>
              <a:rPr sz="2000" spc="8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tra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j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spc="6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de</a:t>
            </a:r>
            <a:r>
              <a:rPr sz="2000" spc="7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ba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ñ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7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7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i</a:t>
            </a:r>
            <a:r>
              <a:rPr sz="2000" spc="-45" dirty="0">
                <a:solidFill>
                  <a:srgbClr val="00007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ita</a:t>
            </a:r>
            <a:r>
              <a:rPr sz="2000" spc="5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los</a:t>
            </a:r>
            <a:r>
              <a:rPr sz="2000" spc="7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de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tículos</a:t>
            </a:r>
            <a:r>
              <a:rPr sz="2000" spc="6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de</a:t>
            </a:r>
            <a:r>
              <a:rPr sz="2000" spc="7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la p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l</a:t>
            </a:r>
            <a:r>
              <a:rPr sz="2000" spc="2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l</a:t>
            </a:r>
            <a:r>
              <a:rPr sz="2000" spc="2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tib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ó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n,</a:t>
            </a:r>
            <a:r>
              <a:rPr sz="2000" spc="2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re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ucie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do</a:t>
            </a:r>
            <a:r>
              <a:rPr sz="2000" spc="2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así</a:t>
            </a:r>
            <a:r>
              <a:rPr sz="2000" spc="2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la</a:t>
            </a:r>
            <a:r>
              <a:rPr sz="2000" spc="204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istencia.</a:t>
            </a:r>
            <a:r>
              <a:rPr sz="2000" spc="2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Se</a:t>
            </a:r>
            <a:r>
              <a:rPr sz="2000" spc="2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intr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jo</a:t>
            </a:r>
            <a:r>
              <a:rPr sz="2000" spc="2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en</a:t>
            </a:r>
            <a:r>
              <a:rPr sz="2000" spc="2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2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0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00</a:t>
            </a:r>
            <a:r>
              <a:rPr sz="2000" spc="2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y</a:t>
            </a:r>
            <a:r>
              <a:rPr sz="2000" spc="204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la</a:t>
            </a:r>
            <a:r>
              <a:rPr sz="2000" spc="204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en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000" spc="204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ha ayu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ado</a:t>
            </a:r>
            <a:r>
              <a:rPr sz="2000" spc="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0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los</a:t>
            </a:r>
            <a:r>
              <a:rPr sz="20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competid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res</a:t>
            </a:r>
            <a:r>
              <a:rPr sz="20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0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00007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arcar</a:t>
            </a:r>
            <a:r>
              <a:rPr sz="20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re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co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ds</a:t>
            </a:r>
            <a:r>
              <a:rPr sz="20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00007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diales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.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(Re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ista</a:t>
            </a:r>
            <a:r>
              <a:rPr sz="2000" spc="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k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,</a:t>
            </a:r>
            <a:r>
              <a:rPr sz="20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9</a:t>
            </a:r>
            <a:r>
              <a:rPr sz="20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Mayo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 2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0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0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8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, 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.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3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8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)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5998" y="4283202"/>
            <a:ext cx="3201924" cy="2130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63717" y="4260341"/>
            <a:ext cx="3201924" cy="2177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-23-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3894292"/>
            <a:ext cx="8710930" cy="2991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120"/>
              </a:lnSpc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Veamos</a:t>
            </a:r>
            <a:r>
              <a:rPr sz="18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las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pat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un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cab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llo. </a:t>
            </a:r>
            <a:r>
              <a:rPr sz="1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Un</a:t>
            </a:r>
            <a:r>
              <a:rPr sz="18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cab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llo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puede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galop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hasta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50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km</a:t>
            </a:r>
            <a:r>
              <a:rPr sz="18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por</a:t>
            </a:r>
            <a:r>
              <a:rPr sz="1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hora.</a:t>
            </a:r>
            <a:r>
              <a:rPr sz="18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Aún</a:t>
            </a:r>
            <a:r>
              <a:rPr sz="1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cuando esto</a:t>
            </a:r>
            <a:r>
              <a:rPr sz="18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requi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18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un</a:t>
            </a:r>
            <a:r>
              <a:rPr sz="1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gran</a:t>
            </a:r>
            <a:r>
              <a:rPr sz="18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trab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jo</a:t>
            </a:r>
            <a:r>
              <a:rPr sz="18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mecáni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o,</a:t>
            </a:r>
            <a:r>
              <a:rPr sz="18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1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ene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gía</a:t>
            </a:r>
            <a:r>
              <a:rPr sz="1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que</a:t>
            </a:r>
            <a:r>
              <a:rPr sz="18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nec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sita</a:t>
            </a:r>
            <a:r>
              <a:rPr sz="18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18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poca.</a:t>
            </a:r>
            <a:r>
              <a:rPr sz="18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¿Cómo</a:t>
            </a:r>
            <a:r>
              <a:rPr sz="18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18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esto</a:t>
            </a:r>
            <a:r>
              <a:rPr sz="1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posible</a:t>
            </a:r>
            <a:r>
              <a:rPr sz="1800" spc="30" dirty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. El</a:t>
            </a:r>
            <a:r>
              <a:rPr sz="1800" spc="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secr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1800" spc="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está</a:t>
            </a:r>
            <a:r>
              <a:rPr sz="1800" spc="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1800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las</a:t>
            </a:r>
            <a:r>
              <a:rPr sz="1800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pat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spc="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del</a:t>
            </a:r>
            <a:r>
              <a:rPr sz="1800" spc="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cab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llo.</a:t>
            </a:r>
            <a:r>
              <a:rPr sz="1800" spc="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Cu</a:t>
            </a: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nd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800" spc="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un</a:t>
            </a:r>
            <a:r>
              <a:rPr sz="1800" spc="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cab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llo</a:t>
            </a:r>
            <a:r>
              <a:rPr sz="1800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galop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1800" spc="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las</a:t>
            </a:r>
            <a:r>
              <a:rPr sz="1800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unidad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spc="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á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stic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spc="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de mú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culos</a:t>
            </a:r>
            <a:r>
              <a:rPr sz="1800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1800" spc="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ndon</a:t>
            </a: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absorben</a:t>
            </a:r>
            <a:r>
              <a:rPr sz="1800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ene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gía</a:t>
            </a:r>
            <a:r>
              <a:rPr sz="1800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cuando</a:t>
            </a:r>
            <a:r>
              <a:rPr sz="1800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las</a:t>
            </a:r>
            <a:r>
              <a:rPr sz="1800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pat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toc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800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sz="1800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suelo</a:t>
            </a:r>
            <a:r>
              <a:rPr sz="1800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1800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se</a:t>
            </a:r>
            <a:r>
              <a:rPr sz="1800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ogen</a:t>
            </a:r>
            <a:r>
              <a:rPr sz="1800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como</a:t>
            </a:r>
            <a:r>
              <a:rPr sz="1800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un resorte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impulsando</a:t>
            </a:r>
            <a:r>
              <a:rPr sz="18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al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cab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llo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hac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ade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ant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Más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aún,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al galopar,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las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pat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del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cab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llo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vibran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al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fre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uenc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lo</a:t>
            </a:r>
            <a:r>
              <a:rPr sz="18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cual</a:t>
            </a:r>
            <a:r>
              <a:rPr sz="18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podría</a:t>
            </a:r>
            <a:r>
              <a:rPr sz="18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dañar</a:t>
            </a:r>
            <a:r>
              <a:rPr sz="18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los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tendon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s.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Sin</a:t>
            </a:r>
            <a:r>
              <a:rPr sz="18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embargo,</a:t>
            </a:r>
            <a:r>
              <a:rPr sz="1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los</a:t>
            </a:r>
            <a:r>
              <a:rPr sz="18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mú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culos</a:t>
            </a:r>
            <a:r>
              <a:rPr sz="18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las</a:t>
            </a:r>
            <a:r>
              <a:rPr sz="18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pat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ac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úan como  </a:t>
            </a:r>
            <a:r>
              <a:rPr sz="1800" spc="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tigu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dores.  </a:t>
            </a:r>
            <a:r>
              <a:rPr sz="1800" spc="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Los  </a:t>
            </a:r>
            <a:r>
              <a:rPr sz="1800" spc="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invest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gador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  </a:t>
            </a:r>
            <a:r>
              <a:rPr sz="1800" spc="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ll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man  </a:t>
            </a:r>
            <a:r>
              <a:rPr sz="1800" spc="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"</a:t>
            </a:r>
            <a:r>
              <a:rPr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diseño  </a:t>
            </a:r>
            <a:r>
              <a:rPr sz="1800" spc="16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mú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culo-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endón  </a:t>
            </a:r>
            <a:r>
              <a:rPr sz="1800" spc="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al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amente </a:t>
            </a: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pec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al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zado"</a:t>
            </a:r>
            <a:r>
              <a:rPr sz="1800" spc="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esta</a:t>
            </a:r>
            <a:r>
              <a:rPr sz="1800" spc="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estruc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ura</a:t>
            </a:r>
            <a:r>
              <a:rPr sz="1800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que</a:t>
            </a:r>
            <a:r>
              <a:rPr sz="1800" spc="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provee</a:t>
            </a:r>
            <a:r>
              <a:rPr sz="1800" spc="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1800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tan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agi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idad</a:t>
            </a:r>
            <a:r>
              <a:rPr sz="1800" spc="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1800" spc="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fuer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a.  </a:t>
            </a:r>
            <a:r>
              <a:rPr sz="18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Los</a:t>
            </a:r>
            <a:r>
              <a:rPr sz="1800" spc="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ingen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eros</a:t>
            </a:r>
            <a:r>
              <a:rPr sz="1800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tá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n tra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ando</a:t>
            </a:r>
            <a:r>
              <a:rPr sz="18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18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imitar</a:t>
            </a:r>
            <a:r>
              <a:rPr sz="18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las</a:t>
            </a:r>
            <a:r>
              <a:rPr sz="18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pat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18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all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para</a:t>
            </a:r>
            <a:r>
              <a:rPr sz="18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usarlas</a:t>
            </a: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18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robots</a:t>
            </a: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18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cua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ro</a:t>
            </a: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pat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s.</a:t>
            </a: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Sin</a:t>
            </a: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embargo de</a:t>
            </a:r>
            <a:r>
              <a:rPr sz="18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acu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rdo</a:t>
            </a:r>
            <a:r>
              <a:rPr sz="18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lo</a:t>
            </a:r>
            <a:r>
              <a:rPr sz="18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que</a:t>
            </a:r>
            <a:r>
              <a:rPr sz="18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informa</a:t>
            </a:r>
            <a:r>
              <a:rPr sz="18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sz="18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Labor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torio</a:t>
            </a:r>
            <a:r>
              <a:rPr sz="18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18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Biometría</a:t>
            </a:r>
            <a:r>
              <a:rPr sz="18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Robóti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del</a:t>
            </a:r>
            <a:r>
              <a:rPr sz="18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MIT,</a:t>
            </a:r>
            <a:r>
              <a:rPr sz="18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18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comp</a:t>
            </a:r>
            <a:r>
              <a:rPr sz="1800" spc="2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ej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8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 dicho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diseño no es fa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tib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dupli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arse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con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ingen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ería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ni</a:t>
            </a: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los mat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ria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es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ctu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les.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3976" y="324611"/>
            <a:ext cx="5487924" cy="3420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-24-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3079150"/>
            <a:ext cx="5328920" cy="299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85519">
              <a:lnSpc>
                <a:spcPts val="2380"/>
              </a:lnSpc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GPS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un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rpre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ins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rum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o dise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ñ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h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ombre.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080">
              <a:lnSpc>
                <a:spcPts val="2380"/>
              </a:lnSpc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¿Qué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bre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las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mig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aci</a:t>
            </a:r>
            <a:r>
              <a:rPr sz="20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nes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las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rip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m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rch,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p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á</a:t>
            </a:r>
            <a:r>
              <a:rPr sz="20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ar</a:t>
            </a:r>
            <a:r>
              <a:rPr sz="20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alm</a:t>
            </a:r>
            <a:r>
              <a:rPr sz="20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nes?</a:t>
            </a:r>
            <a:endParaRPr sz="2000" dirty="0">
              <a:latin typeface="Times New Roman"/>
              <a:cs typeface="Times New Roman"/>
            </a:endParaRPr>
          </a:p>
          <a:p>
            <a:pPr marL="12700" marR="335915">
              <a:lnSpc>
                <a:spcPts val="2380"/>
              </a:lnSpc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¿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ómo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ve</a:t>
            </a:r>
            <a:r>
              <a:rPr sz="20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cri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ras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cien</a:t>
            </a:r>
            <a:r>
              <a:rPr sz="20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os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de millas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lu</a:t>
            </a:r>
            <a:r>
              <a:rPr sz="20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ar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pecí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icos?</a:t>
            </a:r>
            <a:r>
              <a:rPr sz="20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¿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as mig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aci</a:t>
            </a:r>
            <a:r>
              <a:rPr sz="20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nes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se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d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ieron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su</a:t>
            </a:r>
            <a:r>
              <a:rPr sz="20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lidad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o f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p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ro</a:t>
            </a:r>
            <a:r>
              <a:rPr sz="20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rama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bilida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para es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cri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ras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u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na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eligencia</a:t>
            </a:r>
            <a:r>
              <a:rPr sz="20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peri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r?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5977" y="456437"/>
            <a:ext cx="3659124" cy="2381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06617" y="688848"/>
            <a:ext cx="3201924" cy="2130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1240" y="3309365"/>
            <a:ext cx="2744723" cy="3128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-25-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-26-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572260" y="1277177"/>
            <a:ext cx="6915784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4F00"/>
                </a:solidFill>
                <a:latin typeface="Times New Roman"/>
                <a:cs typeface="Times New Roman"/>
              </a:rPr>
              <a:t>¿Cuál de estos dos </a:t>
            </a:r>
            <a:r>
              <a:rPr sz="2400" b="1" spc="10" dirty="0">
                <a:solidFill>
                  <a:srgbClr val="004F00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004F00"/>
                </a:solidFill>
                <a:latin typeface="Times New Roman"/>
                <a:cs typeface="Times New Roman"/>
              </a:rPr>
              <a:t>scenar</a:t>
            </a:r>
            <a:r>
              <a:rPr sz="2400" b="1" spc="10" dirty="0">
                <a:solidFill>
                  <a:srgbClr val="004F0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004F00"/>
                </a:solidFill>
                <a:latin typeface="Times New Roman"/>
                <a:cs typeface="Times New Roman"/>
              </a:rPr>
              <a:t>os repre</a:t>
            </a:r>
            <a:r>
              <a:rPr sz="2400" b="1" spc="5" dirty="0">
                <a:solidFill>
                  <a:srgbClr val="004F00"/>
                </a:solidFill>
                <a:latin typeface="Times New Roman"/>
                <a:cs typeface="Times New Roman"/>
              </a:rPr>
              <a:t>s</a:t>
            </a:r>
            <a:r>
              <a:rPr sz="2400" b="1" dirty="0">
                <a:solidFill>
                  <a:srgbClr val="004F00"/>
                </a:solidFill>
                <a:latin typeface="Times New Roman"/>
                <a:cs typeface="Times New Roman"/>
              </a:rPr>
              <a:t>enta la </a:t>
            </a:r>
            <a:r>
              <a:rPr sz="2400" b="1" spc="10" dirty="0">
                <a:solidFill>
                  <a:srgbClr val="004F00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004F00"/>
                </a:solidFill>
                <a:latin typeface="Times New Roman"/>
                <a:cs typeface="Times New Roman"/>
              </a:rPr>
              <a:t>eal</a:t>
            </a:r>
            <a:r>
              <a:rPr sz="2400" b="1" spc="10" dirty="0">
                <a:solidFill>
                  <a:srgbClr val="004F0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004F00"/>
                </a:solidFill>
                <a:latin typeface="Times New Roman"/>
                <a:cs typeface="Times New Roman"/>
              </a:rPr>
              <a:t>dad?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2360741"/>
            <a:ext cx="8502015" cy="273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4F00"/>
                </a:solidFill>
                <a:latin typeface="Times New Roman"/>
                <a:cs typeface="Times New Roman"/>
              </a:rPr>
              <a:t>Prim</a:t>
            </a:r>
            <a:r>
              <a:rPr sz="2400" b="1" spc="10" dirty="0">
                <a:solidFill>
                  <a:srgbClr val="004F00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004F00"/>
                </a:solidFill>
                <a:latin typeface="Times New Roman"/>
                <a:cs typeface="Times New Roman"/>
              </a:rPr>
              <a:t>r Escenario:</a:t>
            </a:r>
            <a:endParaRPr sz="2400" dirty="0">
              <a:latin typeface="Times New Roman"/>
              <a:cs typeface="Times New Roman"/>
            </a:endParaRPr>
          </a:p>
          <a:p>
            <a:pPr marL="12700" marR="2930525">
              <a:lnSpc>
                <a:spcPct val="1975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"En el princip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 creó Dios..." 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Génes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 1:1) </a:t>
            </a:r>
            <a:r>
              <a:rPr sz="2400" b="1" dirty="0">
                <a:solidFill>
                  <a:srgbClr val="004F00"/>
                </a:solidFill>
                <a:latin typeface="Times New Roman"/>
                <a:cs typeface="Times New Roman"/>
              </a:rPr>
              <a:t>Segundo </a:t>
            </a:r>
            <a:r>
              <a:rPr sz="2400" b="1" spc="-15" dirty="0">
                <a:solidFill>
                  <a:srgbClr val="004F00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004F00"/>
                </a:solidFill>
                <a:latin typeface="Times New Roman"/>
                <a:cs typeface="Times New Roman"/>
              </a:rPr>
              <a:t>scenar</a:t>
            </a:r>
            <a:r>
              <a:rPr sz="2400" b="1" spc="10" dirty="0">
                <a:solidFill>
                  <a:srgbClr val="004F0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004F00"/>
                </a:solidFill>
                <a:latin typeface="Times New Roman"/>
                <a:cs typeface="Times New Roman"/>
              </a:rPr>
              <a:t>o:</a:t>
            </a:r>
            <a:endParaRPr sz="2400" dirty="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139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En el princip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 sucedió por ca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ualidad.</a:t>
            </a:r>
            <a:endParaRPr sz="2400" dirty="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380"/>
              </a:spcBef>
            </a:pPr>
            <a:r>
              <a:rPr sz="2400" b="1" dirty="0">
                <a:solidFill>
                  <a:srgbClr val="7F0000"/>
                </a:solidFill>
                <a:latin typeface="Times New Roman"/>
                <a:cs typeface="Times New Roman"/>
              </a:rPr>
              <a:t>(s</a:t>
            </a:r>
            <a:r>
              <a:rPr sz="2400" b="1" spc="10" dirty="0">
                <a:solidFill>
                  <a:srgbClr val="7F000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7F0000"/>
                </a:solidFill>
                <a:latin typeface="Times New Roman"/>
                <a:cs typeface="Times New Roman"/>
              </a:rPr>
              <a:t>n inte</a:t>
            </a:r>
            <a:r>
              <a:rPr sz="2400" b="1" spc="5" dirty="0">
                <a:solidFill>
                  <a:srgbClr val="7F0000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7F0000"/>
                </a:solidFill>
                <a:latin typeface="Times New Roman"/>
                <a:cs typeface="Times New Roman"/>
              </a:rPr>
              <a:t>igenc</a:t>
            </a:r>
            <a:r>
              <a:rPr sz="2400" b="1" spc="10" dirty="0">
                <a:solidFill>
                  <a:srgbClr val="7F000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7F0000"/>
                </a:solidFill>
                <a:latin typeface="Times New Roman"/>
                <a:cs typeface="Times New Roman"/>
              </a:rPr>
              <a:t>a, ni diseño, ni p</a:t>
            </a:r>
            <a:r>
              <a:rPr sz="2400" b="1" spc="10" dirty="0">
                <a:solidFill>
                  <a:srgbClr val="7F0000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7F0000"/>
                </a:solidFill>
                <a:latin typeface="Times New Roman"/>
                <a:cs typeface="Times New Roman"/>
              </a:rPr>
              <a:t>anif</a:t>
            </a:r>
            <a:r>
              <a:rPr sz="2400" b="1" spc="10" dirty="0">
                <a:solidFill>
                  <a:srgbClr val="7F000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7F0000"/>
                </a:solidFill>
                <a:latin typeface="Times New Roman"/>
                <a:cs typeface="Times New Roman"/>
              </a:rPr>
              <a:t>cación, ni propós</a:t>
            </a:r>
            <a:r>
              <a:rPr sz="2400" b="1" spc="5" dirty="0">
                <a:solidFill>
                  <a:srgbClr val="7F000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7F0000"/>
                </a:solidFill>
                <a:latin typeface="Times New Roman"/>
                <a:cs typeface="Times New Roman"/>
              </a:rPr>
              <a:t>to, ni Dios)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-27-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73100" y="1367093"/>
            <a:ext cx="8446770" cy="157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3599"/>
              </a:lnSpc>
            </a:pPr>
            <a:r>
              <a:rPr sz="2400" b="1" dirty="0">
                <a:latin typeface="Times New Roman"/>
                <a:cs typeface="Times New Roman"/>
              </a:rPr>
              <a:t>Porque las cosas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invis</a:t>
            </a:r>
            <a:r>
              <a:rPr sz="2400" b="1" spc="10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bles de é</a:t>
            </a:r>
            <a:r>
              <a:rPr sz="2400" b="1" spc="10" dirty="0">
                <a:latin typeface="Times New Roman"/>
                <a:cs typeface="Times New Roman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, su ete</a:t>
            </a:r>
            <a:r>
              <a:rPr sz="2400" b="1" spc="10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no poder y deidad, se hacen clara</a:t>
            </a:r>
            <a:r>
              <a:rPr sz="2400" b="1" spc="10" dirty="0">
                <a:latin typeface="Times New Roman"/>
                <a:cs typeface="Times New Roman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ente v</a:t>
            </a:r>
            <a:r>
              <a:rPr sz="2400" b="1" spc="10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sibl</a:t>
            </a:r>
            <a:r>
              <a:rPr sz="2400" b="1" spc="10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s desde la </a:t>
            </a:r>
            <a:r>
              <a:rPr sz="2400" b="1" spc="10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reac</a:t>
            </a:r>
            <a:r>
              <a:rPr sz="2400" b="1" spc="10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ón del mundo, siendo entendidas por </a:t>
            </a:r>
            <a:r>
              <a:rPr sz="2400" b="1" spc="10" dirty="0">
                <a:latin typeface="Times New Roman"/>
                <a:cs typeface="Times New Roman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edio de las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cosas hechas, de </a:t>
            </a:r>
            <a:r>
              <a:rPr sz="2400" b="1" spc="10" dirty="0">
                <a:latin typeface="Times New Roman"/>
                <a:cs typeface="Times New Roman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odo que no tienen excusa.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3444305"/>
            <a:ext cx="8472805" cy="269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3500"/>
              </a:lnSpc>
            </a:pPr>
            <a:r>
              <a:rPr sz="2400" b="1" dirty="0">
                <a:latin typeface="Times New Roman"/>
                <a:cs typeface="Times New Roman"/>
              </a:rPr>
              <a:t>Pues habiendo conocido a Dios, no le g</a:t>
            </a:r>
            <a:r>
              <a:rPr sz="2400" b="1" spc="10" dirty="0">
                <a:latin typeface="Times New Roman"/>
                <a:cs typeface="Times New Roman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ori</a:t>
            </a:r>
            <a:r>
              <a:rPr sz="2400" b="1" spc="10" dirty="0">
                <a:latin typeface="Times New Roman"/>
                <a:cs typeface="Times New Roman"/>
              </a:rPr>
              <a:t>f</a:t>
            </a:r>
            <a:r>
              <a:rPr sz="2400" b="1" dirty="0">
                <a:latin typeface="Times New Roman"/>
                <a:cs typeface="Times New Roman"/>
              </a:rPr>
              <a:t>icaron co</a:t>
            </a:r>
            <a:r>
              <a:rPr sz="2400" b="1" spc="10" dirty="0">
                <a:latin typeface="Times New Roman"/>
                <a:cs typeface="Times New Roman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o a Dios, ni le di</a:t>
            </a:r>
            <a:r>
              <a:rPr sz="2400" b="1" spc="10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ron gracia</a:t>
            </a:r>
            <a:r>
              <a:rPr sz="2400" b="1" spc="10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, sino que se envanec</a:t>
            </a:r>
            <a:r>
              <a:rPr sz="2400" b="1" spc="10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eron en sus ra</a:t>
            </a:r>
            <a:r>
              <a:rPr sz="2400" b="1" spc="-25" dirty="0">
                <a:latin typeface="Times New Roman"/>
                <a:cs typeface="Times New Roman"/>
              </a:rPr>
              <a:t>z</a:t>
            </a:r>
            <a:r>
              <a:rPr sz="2400" b="1" dirty="0">
                <a:latin typeface="Times New Roman"/>
                <a:cs typeface="Times New Roman"/>
              </a:rPr>
              <a:t>onamien</a:t>
            </a:r>
            <a:r>
              <a:rPr sz="2400" b="1" spc="10" dirty="0">
                <a:latin typeface="Times New Roman"/>
                <a:cs typeface="Times New Roman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os, y su necio co</a:t>
            </a:r>
            <a:r>
              <a:rPr sz="2400" b="1" spc="10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25" dirty="0">
                <a:latin typeface="Times New Roman"/>
                <a:cs typeface="Times New Roman"/>
              </a:rPr>
              <a:t>z</a:t>
            </a:r>
            <a:r>
              <a:rPr sz="2400" b="1" dirty="0">
                <a:latin typeface="Times New Roman"/>
                <a:cs typeface="Times New Roman"/>
              </a:rPr>
              <a:t>ón fue entenebr</a:t>
            </a:r>
            <a:r>
              <a:rPr sz="2400" b="1" spc="10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cido.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Profesando ser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sabios, se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hici</a:t>
            </a:r>
            <a:r>
              <a:rPr sz="2400" b="1" spc="10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ron necios.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2755900">
              <a:lnSpc>
                <a:spcPct val="100000"/>
              </a:lnSpc>
              <a:tabLst>
                <a:tab pos="3843654" algn="l"/>
              </a:tabLst>
            </a:pPr>
            <a:r>
              <a:rPr sz="2000" spc="-15" dirty="0">
                <a:solidFill>
                  <a:srgbClr val="0000FF"/>
                </a:solidFill>
                <a:latin typeface="Times New Roman"/>
                <a:cs typeface="Times New Roman"/>
              </a:rPr>
              <a:t>Ro</a:t>
            </a:r>
            <a:r>
              <a:rPr sz="2000" spc="-35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an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capítulo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er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ícul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22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-28-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331211" y="693557"/>
            <a:ext cx="5387975" cy="85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70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¿</a:t>
            </a:r>
            <a:r>
              <a:rPr sz="2700" b="1" spc="70" dirty="0">
                <a:solidFill>
                  <a:srgbClr val="0000FF"/>
                </a:solidFill>
                <a:latin typeface="Times New Roman"/>
                <a:cs typeface="Times New Roman"/>
              </a:rPr>
              <a:t>Q</a:t>
            </a:r>
            <a:r>
              <a:rPr sz="2700" b="1" spc="55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7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700" b="1" spc="30" dirty="0">
                <a:solidFill>
                  <a:srgbClr val="0000FF"/>
                </a:solidFill>
                <a:latin typeface="Times New Roman"/>
                <a:cs typeface="Times New Roman"/>
              </a:rPr>
              <a:t>é</a:t>
            </a:r>
            <a:r>
              <a:rPr sz="2700" b="1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700" b="1" spc="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700" b="1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700" b="1" spc="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re</a:t>
            </a:r>
            <a:r>
              <a:rPr sz="27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700" b="1" spc="5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70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on</a:t>
            </a:r>
            <a:r>
              <a:rPr sz="27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70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ab</a:t>
            </a:r>
            <a:r>
              <a:rPr sz="27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7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700" b="1" dirty="0">
                <a:solidFill>
                  <a:srgbClr val="0000FF"/>
                </a:solidFill>
                <a:latin typeface="Times New Roman"/>
                <a:cs typeface="Times New Roman"/>
              </a:rPr>
              <a:t>?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270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¿</a:t>
            </a:r>
            <a:r>
              <a:rPr sz="2700" b="1" spc="70" dirty="0">
                <a:solidFill>
                  <a:srgbClr val="0000FF"/>
                </a:solidFill>
                <a:latin typeface="Times New Roman"/>
                <a:cs typeface="Times New Roman"/>
              </a:rPr>
              <a:t>Q</a:t>
            </a:r>
            <a:r>
              <a:rPr sz="2700" b="1" spc="55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7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7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é</a:t>
            </a:r>
            <a:r>
              <a:rPr sz="2700" b="1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700" b="1" spc="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700" b="1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700" b="1" spc="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700" b="1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70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b="1" spc="65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700" b="1" spc="2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7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7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70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ña</a:t>
            </a:r>
            <a:r>
              <a:rPr sz="2700" b="1" spc="55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70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700" b="1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700" b="1" spc="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700" b="1" spc="5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7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te</a:t>
            </a:r>
            <a:r>
              <a:rPr sz="27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li</a:t>
            </a:r>
            <a:r>
              <a:rPr sz="270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7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700" b="1" spc="5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7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te</a:t>
            </a:r>
            <a:r>
              <a:rPr sz="2700" b="1" dirty="0">
                <a:solidFill>
                  <a:srgbClr val="0000FF"/>
                </a:solidFill>
                <a:latin typeface="Times New Roman"/>
                <a:cs typeface="Times New Roman"/>
              </a:rPr>
              <a:t>?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982314"/>
            <a:ext cx="8893810" cy="409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04265" algn="just">
              <a:lnSpc>
                <a:spcPct val="113500"/>
              </a:lnSpc>
            </a:pPr>
            <a:r>
              <a:rPr sz="2000" spc="-15" dirty="0">
                <a:latin typeface="Times New Roman"/>
                <a:cs typeface="Times New Roman"/>
              </a:rPr>
              <a:t>"T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das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É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[Jes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crist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]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ha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sin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ÉL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na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lo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 ha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sido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ec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o,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ue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."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1: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1102995" algn="just">
              <a:lnSpc>
                <a:spcPct val="113799"/>
              </a:lnSpc>
            </a:pPr>
            <a:r>
              <a:rPr sz="2000" spc="-10" dirty="0">
                <a:latin typeface="Times New Roman"/>
                <a:cs typeface="Times New Roman"/>
              </a:rPr>
              <a:t>"P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q</a:t>
            </a:r>
            <a:r>
              <a:rPr sz="2000" spc="-10" dirty="0">
                <a:latin typeface="Times New Roman"/>
                <a:cs typeface="Times New Roman"/>
              </a:rPr>
              <a:t>ue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ÉL </a:t>
            </a:r>
            <a:r>
              <a:rPr sz="2000" spc="-10" dirty="0">
                <a:latin typeface="Times New Roman"/>
                <a:cs typeface="Times New Roman"/>
              </a:rPr>
              <a:t>[J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crist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]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cre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das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as,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hay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os cielos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hay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tierra,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visi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les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isibles;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sean d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ini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s,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sean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inci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ad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s,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sean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testade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crea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edio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ÉL</a:t>
            </a:r>
            <a:r>
              <a:rPr sz="2000" spc="-10" dirty="0">
                <a:latin typeface="Times New Roman"/>
                <a:cs typeface="Times New Roman"/>
              </a:rPr>
              <a:t> [J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crist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]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para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ÉL</a:t>
            </a:r>
            <a:r>
              <a:rPr sz="2000" spc="0" dirty="0">
                <a:latin typeface="Times New Roman"/>
                <a:cs typeface="Times New Roman"/>
              </a:rPr>
              <a:t>.</a:t>
            </a:r>
            <a:r>
              <a:rPr sz="2000" spc="-10" dirty="0">
                <a:latin typeface="Times New Roman"/>
                <a:cs typeface="Times New Roman"/>
              </a:rPr>
              <a:t>"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Col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ses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1: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6)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"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ios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creó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das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.</a:t>
            </a:r>
            <a:r>
              <a:rPr sz="2000" spc="-5" dirty="0">
                <a:latin typeface="Times New Roman"/>
                <a:cs typeface="Times New Roman"/>
              </a:rPr>
              <a:t>..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or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uc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isto."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Ef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sios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:9)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"Se</a:t>
            </a:r>
            <a:r>
              <a:rPr sz="2000" spc="0" dirty="0">
                <a:latin typeface="Times New Roman"/>
                <a:cs typeface="Times New Roman"/>
              </a:rPr>
              <a:t>ñ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no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eres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reci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ir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ria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q</a:t>
            </a:r>
            <a:r>
              <a:rPr sz="2000" spc="-10" dirty="0">
                <a:latin typeface="Times New Roman"/>
                <a:cs typeface="Times New Roman"/>
              </a:rPr>
              <a:t>ue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Tú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320"/>
              </a:spcBef>
            </a:pPr>
            <a:r>
              <a:rPr sz="2000" spc="-10" dirty="0">
                <a:latin typeface="Times New Roman"/>
                <a:cs typeface="Times New Roman"/>
              </a:rPr>
              <a:t>crea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as,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or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tu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ol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ntad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</a:t>
            </a:r>
            <a:r>
              <a:rPr sz="2000" spc="-10" dirty="0">
                <a:latin typeface="Times New Roman"/>
                <a:cs typeface="Times New Roman"/>
              </a:rPr>
              <a:t>isten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crea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as."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oc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lipsis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:1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114245"/>
            <a:ext cx="8485505" cy="1212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2600"/>
              </a:lnSpc>
            </a:pPr>
            <a:r>
              <a:rPr sz="2700" spc="35" dirty="0">
                <a:latin typeface="Times New Roman"/>
                <a:cs typeface="Times New Roman"/>
              </a:rPr>
              <a:t>¿</a:t>
            </a:r>
            <a:r>
              <a:rPr sz="2700" spc="65" dirty="0">
                <a:latin typeface="Times New Roman"/>
                <a:cs typeface="Times New Roman"/>
              </a:rPr>
              <a:t>Q</a:t>
            </a:r>
            <a:r>
              <a:rPr sz="2700" spc="50" dirty="0">
                <a:latin typeface="Times New Roman"/>
                <a:cs typeface="Times New Roman"/>
              </a:rPr>
              <a:t>u</a:t>
            </a:r>
            <a:r>
              <a:rPr sz="2700" dirty="0">
                <a:latin typeface="Times New Roman"/>
                <a:cs typeface="Times New Roman"/>
              </a:rPr>
              <a:t>é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p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spc="50" dirty="0">
                <a:latin typeface="Times New Roman"/>
                <a:cs typeface="Times New Roman"/>
              </a:rPr>
              <a:t>n</a:t>
            </a:r>
            <a:r>
              <a:rPr sz="2700" spc="40" dirty="0">
                <a:latin typeface="Times New Roman"/>
                <a:cs typeface="Times New Roman"/>
              </a:rPr>
              <a:t>s</a:t>
            </a:r>
            <a:r>
              <a:rPr sz="2700" spc="35" dirty="0">
                <a:latin typeface="Times New Roman"/>
                <a:cs typeface="Times New Roman"/>
              </a:rPr>
              <a:t>ar</a:t>
            </a:r>
            <a:r>
              <a:rPr sz="2700" spc="25" dirty="0">
                <a:latin typeface="Times New Roman"/>
                <a:cs typeface="Times New Roman"/>
              </a:rPr>
              <a:t>í</a:t>
            </a:r>
            <a:r>
              <a:rPr sz="2700" spc="35" dirty="0">
                <a:latin typeface="Times New Roman"/>
                <a:cs typeface="Times New Roman"/>
              </a:rPr>
              <a:t>a</a:t>
            </a:r>
            <a:r>
              <a:rPr sz="2700" dirty="0">
                <a:latin typeface="Times New Roman"/>
                <a:cs typeface="Times New Roman"/>
              </a:rPr>
              <a:t>s</a:t>
            </a:r>
            <a:r>
              <a:rPr sz="2700" spc="60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d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Times New Roman"/>
                <a:cs typeface="Times New Roman"/>
              </a:rPr>
              <a:t>a</a:t>
            </a:r>
            <a:r>
              <a:rPr sz="2700" spc="25" dirty="0">
                <a:latin typeface="Times New Roman"/>
                <a:cs typeface="Times New Roman"/>
              </a:rPr>
              <a:t>l</a:t>
            </a:r>
            <a:r>
              <a:rPr sz="2700" spc="50" dirty="0">
                <a:latin typeface="Times New Roman"/>
                <a:cs typeface="Times New Roman"/>
              </a:rPr>
              <a:t>gu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n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qu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45" dirty="0">
                <a:latin typeface="Times New Roman"/>
                <a:cs typeface="Times New Roman"/>
              </a:rPr>
              <a:t>d</a:t>
            </a:r>
            <a:r>
              <a:rPr sz="2700" spc="25" dirty="0">
                <a:latin typeface="Times New Roman"/>
                <a:cs typeface="Times New Roman"/>
              </a:rPr>
              <a:t>ij</a:t>
            </a:r>
            <a:r>
              <a:rPr sz="2700" spc="35" dirty="0">
                <a:latin typeface="Times New Roman"/>
                <a:cs typeface="Times New Roman"/>
              </a:rPr>
              <a:t>er</a:t>
            </a:r>
            <a:r>
              <a:rPr sz="2700" dirty="0">
                <a:latin typeface="Times New Roman"/>
                <a:cs typeface="Times New Roman"/>
              </a:rPr>
              <a:t>a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qu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n</a:t>
            </a:r>
            <a:r>
              <a:rPr sz="2700" spc="35" dirty="0">
                <a:latin typeface="Times New Roman"/>
                <a:cs typeface="Times New Roman"/>
              </a:rPr>
              <a:t>a</a:t>
            </a:r>
            <a:r>
              <a:rPr sz="2700" spc="50" dirty="0">
                <a:latin typeface="Times New Roman"/>
                <a:cs typeface="Times New Roman"/>
              </a:rPr>
              <a:t>d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0" dirty="0">
                <a:latin typeface="Times New Roman"/>
                <a:cs typeface="Times New Roman"/>
              </a:rPr>
              <a:t> p</a:t>
            </a:r>
            <a:r>
              <a:rPr sz="2700" spc="25" dirty="0">
                <a:latin typeface="Times New Roman"/>
                <a:cs typeface="Times New Roman"/>
              </a:rPr>
              <a:t>l</a:t>
            </a:r>
            <a:r>
              <a:rPr sz="2700" spc="35" dirty="0">
                <a:latin typeface="Times New Roman"/>
                <a:cs typeface="Times New Roman"/>
              </a:rPr>
              <a:t>a</a:t>
            </a:r>
            <a:r>
              <a:rPr sz="2700" spc="50" dirty="0">
                <a:latin typeface="Times New Roman"/>
                <a:cs typeface="Times New Roman"/>
              </a:rPr>
              <a:t>n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30" dirty="0">
                <a:latin typeface="Times New Roman"/>
                <a:cs typeface="Times New Roman"/>
              </a:rPr>
              <a:t>f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35" dirty="0">
                <a:latin typeface="Times New Roman"/>
                <a:cs typeface="Times New Roman"/>
              </a:rPr>
              <a:t>c</a:t>
            </a:r>
            <a:r>
              <a:rPr sz="2700" dirty="0">
                <a:latin typeface="Times New Roman"/>
                <a:cs typeface="Times New Roman"/>
              </a:rPr>
              <a:t>ó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20" dirty="0">
                <a:latin typeface="Times New Roman"/>
                <a:cs typeface="Times New Roman"/>
              </a:rPr>
              <a:t>l</a:t>
            </a:r>
            <a:r>
              <a:rPr sz="2700" dirty="0">
                <a:latin typeface="Times New Roman"/>
                <a:cs typeface="Times New Roman"/>
              </a:rPr>
              <a:t>a </a:t>
            </a:r>
            <a:r>
              <a:rPr sz="2700" spc="35" dirty="0">
                <a:latin typeface="Times New Roman"/>
                <a:cs typeface="Times New Roman"/>
              </a:rPr>
              <a:t>ca</a:t>
            </a:r>
            <a:r>
              <a:rPr sz="2700" spc="50" dirty="0">
                <a:latin typeface="Times New Roman"/>
                <a:cs typeface="Times New Roman"/>
              </a:rPr>
              <a:t>b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50" dirty="0">
                <a:latin typeface="Times New Roman"/>
                <a:cs typeface="Times New Roman"/>
              </a:rPr>
              <a:t>n</a:t>
            </a:r>
            <a:r>
              <a:rPr sz="2700" dirty="0">
                <a:latin typeface="Times New Roman"/>
                <a:cs typeface="Times New Roman"/>
              </a:rPr>
              <a:t>a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d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l</a:t>
            </a:r>
            <a:r>
              <a:rPr sz="2700" spc="50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Times New Roman"/>
                <a:cs typeface="Times New Roman"/>
              </a:rPr>
              <a:t>a</a:t>
            </a:r>
            <a:r>
              <a:rPr sz="2700" spc="50" dirty="0">
                <a:latin typeface="Times New Roman"/>
                <a:cs typeface="Times New Roman"/>
              </a:rPr>
              <a:t>v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50" dirty="0">
                <a:latin typeface="Times New Roman"/>
                <a:cs typeface="Times New Roman"/>
              </a:rPr>
              <a:t>ón</a:t>
            </a:r>
            <a:r>
              <a:rPr sz="2700" dirty="0">
                <a:latin typeface="Times New Roman"/>
                <a:cs typeface="Times New Roman"/>
              </a:rPr>
              <a:t>,</a:t>
            </a:r>
            <a:r>
              <a:rPr sz="2700" spc="40" dirty="0">
                <a:latin typeface="Times New Roman"/>
                <a:cs typeface="Times New Roman"/>
              </a:rPr>
              <a:t> s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50" dirty="0">
                <a:latin typeface="Times New Roman"/>
                <a:cs typeface="Times New Roman"/>
              </a:rPr>
              <a:t>n</a:t>
            </a:r>
            <a:r>
              <a:rPr sz="2700" dirty="0">
                <a:latin typeface="Times New Roman"/>
                <a:cs typeface="Times New Roman"/>
              </a:rPr>
              <a:t>o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45" dirty="0">
                <a:latin typeface="Times New Roman"/>
                <a:cs typeface="Times New Roman"/>
              </a:rPr>
              <a:t>q</a:t>
            </a:r>
            <a:r>
              <a:rPr sz="2700" spc="50" dirty="0">
                <a:latin typeface="Times New Roman"/>
                <a:cs typeface="Times New Roman"/>
              </a:rPr>
              <a:t>u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0" dirty="0">
                <a:latin typeface="Times New Roman"/>
                <a:cs typeface="Times New Roman"/>
              </a:rPr>
              <a:t> </a:t>
            </a:r>
            <a:r>
              <a:rPr sz="2700" spc="40" dirty="0">
                <a:latin typeface="Times New Roman"/>
                <a:cs typeface="Times New Roman"/>
              </a:rPr>
              <a:t>s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Times New Roman"/>
                <a:cs typeface="Times New Roman"/>
              </a:rPr>
              <a:t>f</a:t>
            </a:r>
            <a:r>
              <a:rPr sz="2700" spc="50" dirty="0">
                <a:latin typeface="Times New Roman"/>
                <a:cs typeface="Times New Roman"/>
              </a:rPr>
              <a:t>o</a:t>
            </a:r>
            <a:r>
              <a:rPr sz="2700" spc="35" dirty="0">
                <a:latin typeface="Times New Roman"/>
                <a:cs typeface="Times New Roman"/>
              </a:rPr>
              <a:t>r</a:t>
            </a:r>
            <a:r>
              <a:rPr sz="2700" spc="55" dirty="0">
                <a:latin typeface="Times New Roman"/>
                <a:cs typeface="Times New Roman"/>
              </a:rPr>
              <a:t>m</a:t>
            </a:r>
            <a:r>
              <a:rPr sz="2700" dirty="0">
                <a:latin typeface="Times New Roman"/>
                <a:cs typeface="Times New Roman"/>
              </a:rPr>
              <a:t>ó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45" dirty="0">
                <a:latin typeface="Times New Roman"/>
                <a:cs typeface="Times New Roman"/>
              </a:rPr>
              <a:t>p</a:t>
            </a:r>
            <a:r>
              <a:rPr sz="2700" spc="50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r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Times New Roman"/>
                <a:cs typeface="Times New Roman"/>
              </a:rPr>
              <a:t>ca</a:t>
            </a:r>
            <a:r>
              <a:rPr sz="2700" spc="40" dirty="0">
                <a:latin typeface="Times New Roman"/>
                <a:cs typeface="Times New Roman"/>
              </a:rPr>
              <a:t>s</a:t>
            </a:r>
            <a:r>
              <a:rPr sz="2700" spc="50" dirty="0">
                <a:latin typeface="Times New Roman"/>
                <a:cs typeface="Times New Roman"/>
              </a:rPr>
              <a:t>u</a:t>
            </a:r>
            <a:r>
              <a:rPr sz="2700" spc="35" dirty="0">
                <a:latin typeface="Times New Roman"/>
                <a:cs typeface="Times New Roman"/>
              </a:rPr>
              <a:t>a</a:t>
            </a:r>
            <a:r>
              <a:rPr sz="2700" spc="25" dirty="0">
                <a:latin typeface="Times New Roman"/>
                <a:cs typeface="Times New Roman"/>
              </a:rPr>
              <a:t>li</a:t>
            </a:r>
            <a:r>
              <a:rPr sz="2700" spc="50" dirty="0">
                <a:latin typeface="Times New Roman"/>
                <a:cs typeface="Times New Roman"/>
              </a:rPr>
              <a:t>d</a:t>
            </a:r>
            <a:r>
              <a:rPr sz="2700" spc="35" dirty="0">
                <a:latin typeface="Times New Roman"/>
                <a:cs typeface="Times New Roman"/>
              </a:rPr>
              <a:t>a</a:t>
            </a:r>
            <a:r>
              <a:rPr sz="2700" dirty="0">
                <a:latin typeface="Times New Roman"/>
                <a:cs typeface="Times New Roman"/>
              </a:rPr>
              <a:t>d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45" dirty="0">
                <a:latin typeface="Times New Roman"/>
                <a:cs typeface="Times New Roman"/>
              </a:rPr>
              <a:t>p</a:t>
            </a:r>
            <a:r>
              <a:rPr sz="2700" spc="50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r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u</a:t>
            </a:r>
            <a:r>
              <a:rPr sz="2700" dirty="0">
                <a:latin typeface="Times New Roman"/>
                <a:cs typeface="Times New Roman"/>
              </a:rPr>
              <a:t>n </a:t>
            </a:r>
            <a:r>
              <a:rPr sz="2700" spc="35" dirty="0">
                <a:latin typeface="Times New Roman"/>
                <a:cs typeface="Times New Roman"/>
              </a:rPr>
              <a:t>c</a:t>
            </a:r>
            <a:r>
              <a:rPr sz="2700" spc="50" dirty="0">
                <a:latin typeface="Times New Roman"/>
                <a:cs typeface="Times New Roman"/>
              </a:rPr>
              <a:t>u</a:t>
            </a:r>
            <a:r>
              <a:rPr sz="2700" spc="35" dirty="0">
                <a:latin typeface="Times New Roman"/>
                <a:cs typeface="Times New Roman"/>
              </a:rPr>
              <a:t>r</a:t>
            </a:r>
            <a:r>
              <a:rPr sz="2700" spc="20" dirty="0">
                <a:latin typeface="Times New Roman"/>
                <a:cs typeface="Times New Roman"/>
              </a:rPr>
              <a:t>i</a:t>
            </a:r>
            <a:r>
              <a:rPr sz="2700" spc="50" dirty="0">
                <a:latin typeface="Times New Roman"/>
                <a:cs typeface="Times New Roman"/>
              </a:rPr>
              <a:t>o</a:t>
            </a:r>
            <a:r>
              <a:rPr sz="2700" spc="40" dirty="0">
                <a:latin typeface="Times New Roman"/>
                <a:cs typeface="Times New Roman"/>
              </a:rPr>
              <a:t>s</a:t>
            </a:r>
            <a:r>
              <a:rPr sz="2700" dirty="0">
                <a:latin typeface="Times New Roman"/>
                <a:cs typeface="Times New Roman"/>
              </a:rPr>
              <a:t>o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y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spc="50" dirty="0">
                <a:latin typeface="Times New Roman"/>
                <a:cs typeface="Times New Roman"/>
              </a:rPr>
              <a:t>x</a:t>
            </a:r>
            <a:r>
              <a:rPr sz="2700" spc="25" dirty="0">
                <a:latin typeface="Times New Roman"/>
                <a:cs typeface="Times New Roman"/>
              </a:rPr>
              <a:t>t</a:t>
            </a:r>
            <a:r>
              <a:rPr sz="2700" spc="35" dirty="0">
                <a:latin typeface="Times New Roman"/>
                <a:cs typeface="Times New Roman"/>
              </a:rPr>
              <a:t>ra</a:t>
            </a:r>
            <a:r>
              <a:rPr sz="2700" spc="50" dirty="0">
                <a:latin typeface="Times New Roman"/>
                <a:cs typeface="Times New Roman"/>
              </a:rPr>
              <a:t>ñ</a:t>
            </a:r>
            <a:r>
              <a:rPr sz="2700" dirty="0">
                <a:latin typeface="Times New Roman"/>
                <a:cs typeface="Times New Roman"/>
              </a:rPr>
              <a:t>o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Times New Roman"/>
                <a:cs typeface="Times New Roman"/>
              </a:rPr>
              <a:t>acc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50" dirty="0">
                <a:latin typeface="Times New Roman"/>
                <a:cs typeface="Times New Roman"/>
              </a:rPr>
              <a:t>d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spc="50" dirty="0">
                <a:latin typeface="Times New Roman"/>
                <a:cs typeface="Times New Roman"/>
              </a:rPr>
              <a:t>n</a:t>
            </a:r>
            <a:r>
              <a:rPr sz="2700" spc="25" dirty="0">
                <a:latin typeface="Times New Roman"/>
                <a:cs typeface="Times New Roman"/>
              </a:rPr>
              <a:t>t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5335725"/>
            <a:ext cx="8638540" cy="1212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2600"/>
              </a:lnSpc>
            </a:pPr>
            <a:r>
              <a:rPr sz="2700" spc="35" dirty="0">
                <a:latin typeface="Times New Roman"/>
                <a:cs typeface="Times New Roman"/>
              </a:rPr>
              <a:t>¿</a:t>
            </a:r>
            <a:r>
              <a:rPr sz="2700" spc="55" dirty="0">
                <a:latin typeface="Times New Roman"/>
                <a:cs typeface="Times New Roman"/>
              </a:rPr>
              <a:t>C</a:t>
            </a:r>
            <a:r>
              <a:rPr sz="2700" spc="50" dirty="0">
                <a:latin typeface="Times New Roman"/>
                <a:cs typeface="Times New Roman"/>
              </a:rPr>
              <a:t>ó</a:t>
            </a:r>
            <a:r>
              <a:rPr sz="2700" spc="55" dirty="0">
                <a:latin typeface="Times New Roman"/>
                <a:cs typeface="Times New Roman"/>
              </a:rPr>
              <a:t>m</a:t>
            </a:r>
            <a:r>
              <a:rPr sz="2700" dirty="0">
                <a:latin typeface="Times New Roman"/>
                <a:cs typeface="Times New Roman"/>
              </a:rPr>
              <a:t>o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Times New Roman"/>
                <a:cs typeface="Times New Roman"/>
              </a:rPr>
              <a:t>reacc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50" dirty="0">
                <a:latin typeface="Times New Roman"/>
                <a:cs typeface="Times New Roman"/>
              </a:rPr>
              <a:t>o</a:t>
            </a:r>
            <a:r>
              <a:rPr sz="2700" spc="45" dirty="0">
                <a:latin typeface="Times New Roman"/>
                <a:cs typeface="Times New Roman"/>
              </a:rPr>
              <a:t>n</a:t>
            </a:r>
            <a:r>
              <a:rPr sz="2700" spc="35" dirty="0">
                <a:latin typeface="Times New Roman"/>
                <a:cs typeface="Times New Roman"/>
              </a:rPr>
              <a:t>ar</a:t>
            </a:r>
            <a:r>
              <a:rPr sz="2700" spc="25" dirty="0">
                <a:latin typeface="Times New Roman"/>
                <a:cs typeface="Times New Roman"/>
              </a:rPr>
              <a:t>í</a:t>
            </a:r>
            <a:r>
              <a:rPr sz="2700" spc="35" dirty="0">
                <a:latin typeface="Times New Roman"/>
                <a:cs typeface="Times New Roman"/>
              </a:rPr>
              <a:t>a</a:t>
            </a:r>
            <a:r>
              <a:rPr sz="2700" dirty="0">
                <a:latin typeface="Times New Roman"/>
                <a:cs typeface="Times New Roman"/>
              </a:rPr>
              <a:t>n</a:t>
            </a:r>
            <a:r>
              <a:rPr sz="2700" spc="65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Times New Roman"/>
                <a:cs typeface="Times New Roman"/>
              </a:rPr>
              <a:t>a</a:t>
            </a:r>
            <a:r>
              <a:rPr sz="2700" spc="50" dirty="0">
                <a:latin typeface="Times New Roman"/>
                <a:cs typeface="Times New Roman"/>
              </a:rPr>
              <a:t>n</a:t>
            </a:r>
            <a:r>
              <a:rPr sz="2700" spc="25" dirty="0">
                <a:latin typeface="Times New Roman"/>
                <a:cs typeface="Times New Roman"/>
              </a:rPr>
              <a:t>t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40" dirty="0">
                <a:latin typeface="Times New Roman"/>
                <a:cs typeface="Times New Roman"/>
              </a:rPr>
              <a:t>s</a:t>
            </a:r>
            <a:r>
              <a:rPr sz="2700" spc="30" dirty="0">
                <a:latin typeface="Times New Roman"/>
                <a:cs typeface="Times New Roman"/>
              </a:rPr>
              <a:t>e</a:t>
            </a:r>
            <a:r>
              <a:rPr sz="2700" spc="55" dirty="0">
                <a:latin typeface="Times New Roman"/>
                <a:cs typeface="Times New Roman"/>
              </a:rPr>
              <a:t>m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spc="25" dirty="0">
                <a:latin typeface="Times New Roman"/>
                <a:cs typeface="Times New Roman"/>
              </a:rPr>
              <a:t>j</a:t>
            </a:r>
            <a:r>
              <a:rPr sz="2700" spc="35" dirty="0">
                <a:latin typeface="Times New Roman"/>
                <a:cs typeface="Times New Roman"/>
              </a:rPr>
              <a:t>a</a:t>
            </a:r>
            <a:r>
              <a:rPr sz="2700" spc="50" dirty="0">
                <a:latin typeface="Times New Roman"/>
                <a:cs typeface="Times New Roman"/>
              </a:rPr>
              <a:t>n</a:t>
            </a:r>
            <a:r>
              <a:rPr sz="2700" spc="25" dirty="0">
                <a:latin typeface="Times New Roman"/>
                <a:cs typeface="Times New Roman"/>
              </a:rPr>
              <a:t>t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0" dirty="0">
                <a:latin typeface="Times New Roman"/>
                <a:cs typeface="Times New Roman"/>
              </a:rPr>
              <a:t> 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50" dirty="0">
                <a:latin typeface="Times New Roman"/>
                <a:cs typeface="Times New Roman"/>
              </a:rPr>
              <a:t>d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a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25" dirty="0">
                <a:latin typeface="Times New Roman"/>
                <a:cs typeface="Times New Roman"/>
              </a:rPr>
              <a:t>l</a:t>
            </a:r>
            <a:r>
              <a:rPr sz="2700" spc="50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s</a:t>
            </a:r>
            <a:r>
              <a:rPr sz="2700" spc="60" dirty="0">
                <a:latin typeface="Times New Roman"/>
                <a:cs typeface="Times New Roman"/>
              </a:rPr>
              <a:t> 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50" dirty="0">
                <a:latin typeface="Times New Roman"/>
                <a:cs typeface="Times New Roman"/>
              </a:rPr>
              <a:t>n</a:t>
            </a:r>
            <a:r>
              <a:rPr sz="2700" spc="45" dirty="0">
                <a:latin typeface="Times New Roman"/>
                <a:cs typeface="Times New Roman"/>
              </a:rPr>
              <a:t>g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spc="50" dirty="0">
                <a:latin typeface="Times New Roman"/>
                <a:cs typeface="Times New Roman"/>
              </a:rPr>
              <a:t>n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35" dirty="0">
                <a:latin typeface="Times New Roman"/>
                <a:cs typeface="Times New Roman"/>
              </a:rPr>
              <a:t>er</a:t>
            </a:r>
            <a:r>
              <a:rPr sz="2700" spc="50" dirty="0">
                <a:latin typeface="Times New Roman"/>
                <a:cs typeface="Times New Roman"/>
              </a:rPr>
              <a:t>o</a:t>
            </a:r>
            <a:r>
              <a:rPr sz="2700" spc="40" dirty="0">
                <a:latin typeface="Times New Roman"/>
                <a:cs typeface="Times New Roman"/>
              </a:rPr>
              <a:t>s</a:t>
            </a:r>
            <a:r>
              <a:rPr sz="2700" dirty="0">
                <a:latin typeface="Times New Roman"/>
                <a:cs typeface="Times New Roman"/>
              </a:rPr>
              <a:t>,</a:t>
            </a:r>
            <a:r>
              <a:rPr sz="2700" spc="40" dirty="0">
                <a:latin typeface="Times New Roman"/>
                <a:cs typeface="Times New Roman"/>
              </a:rPr>
              <a:t> </a:t>
            </a:r>
            <a:r>
              <a:rPr sz="2700" spc="25" dirty="0">
                <a:latin typeface="Times New Roman"/>
                <a:cs typeface="Times New Roman"/>
              </a:rPr>
              <a:t>l</a:t>
            </a:r>
            <a:r>
              <a:rPr sz="2700" spc="50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s </a:t>
            </a:r>
            <a:r>
              <a:rPr sz="2700" spc="35" dirty="0">
                <a:latin typeface="Times New Roman"/>
                <a:cs typeface="Times New Roman"/>
              </a:rPr>
              <a:t>c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spc="50" dirty="0">
                <a:latin typeface="Times New Roman"/>
                <a:cs typeface="Times New Roman"/>
              </a:rPr>
              <a:t>n</a:t>
            </a:r>
            <a:r>
              <a:rPr sz="2700" spc="25" dirty="0">
                <a:latin typeface="Times New Roman"/>
                <a:cs typeface="Times New Roman"/>
              </a:rPr>
              <a:t>tí</a:t>
            </a:r>
            <a:r>
              <a:rPr sz="2700" spc="35" dirty="0">
                <a:latin typeface="Times New Roman"/>
                <a:cs typeface="Times New Roman"/>
              </a:rPr>
              <a:t>f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35" dirty="0">
                <a:latin typeface="Times New Roman"/>
                <a:cs typeface="Times New Roman"/>
              </a:rPr>
              <a:t>c</a:t>
            </a:r>
            <a:r>
              <a:rPr sz="2700" spc="50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s</a:t>
            </a:r>
            <a:r>
              <a:rPr sz="2700" spc="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y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25" dirty="0">
                <a:latin typeface="Times New Roman"/>
                <a:cs typeface="Times New Roman"/>
              </a:rPr>
              <a:t>l</a:t>
            </a:r>
            <a:r>
              <a:rPr sz="2700" spc="50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s</a:t>
            </a:r>
            <a:r>
              <a:rPr sz="2700" spc="60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d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35" dirty="0">
                <a:latin typeface="Times New Roman"/>
                <a:cs typeface="Times New Roman"/>
              </a:rPr>
              <a:t>se</a:t>
            </a:r>
            <a:r>
              <a:rPr sz="2700" spc="50" dirty="0">
                <a:latin typeface="Times New Roman"/>
                <a:cs typeface="Times New Roman"/>
              </a:rPr>
              <a:t>ñ</a:t>
            </a:r>
            <a:r>
              <a:rPr sz="2700" spc="35" dirty="0">
                <a:latin typeface="Times New Roman"/>
                <a:cs typeface="Times New Roman"/>
              </a:rPr>
              <a:t>a</a:t>
            </a:r>
            <a:r>
              <a:rPr sz="2700" spc="50" dirty="0">
                <a:latin typeface="Times New Roman"/>
                <a:cs typeface="Times New Roman"/>
              </a:rPr>
              <a:t>do</a:t>
            </a:r>
            <a:r>
              <a:rPr sz="2700" spc="35" dirty="0">
                <a:latin typeface="Times New Roman"/>
                <a:cs typeface="Times New Roman"/>
              </a:rPr>
              <a:t>re</a:t>
            </a:r>
            <a:r>
              <a:rPr sz="2700" dirty="0">
                <a:latin typeface="Times New Roman"/>
                <a:cs typeface="Times New Roman"/>
              </a:rPr>
              <a:t>s</a:t>
            </a:r>
            <a:r>
              <a:rPr sz="2700" spc="60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qu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0" dirty="0">
                <a:latin typeface="Times New Roman"/>
                <a:cs typeface="Times New Roman"/>
              </a:rPr>
              <a:t> </a:t>
            </a:r>
            <a:r>
              <a:rPr sz="2700" spc="45" dirty="0">
                <a:latin typeface="Times New Roman"/>
                <a:cs typeface="Times New Roman"/>
              </a:rPr>
              <a:t>p</a:t>
            </a:r>
            <a:r>
              <a:rPr sz="2700" spc="35" dirty="0">
                <a:latin typeface="Times New Roman"/>
                <a:cs typeface="Times New Roman"/>
              </a:rPr>
              <a:t>r</a:t>
            </a:r>
            <a:r>
              <a:rPr sz="2700" spc="50" dirty="0">
                <a:latin typeface="Times New Roman"/>
                <a:cs typeface="Times New Roman"/>
              </a:rPr>
              <a:t>oy</a:t>
            </a:r>
            <a:r>
              <a:rPr sz="2700" spc="35" dirty="0">
                <a:latin typeface="Times New Roman"/>
                <a:cs typeface="Times New Roman"/>
              </a:rPr>
              <a:t>ec</a:t>
            </a:r>
            <a:r>
              <a:rPr sz="2700" spc="25" dirty="0">
                <a:latin typeface="Times New Roman"/>
                <a:cs typeface="Times New Roman"/>
              </a:rPr>
              <a:t>t</a:t>
            </a:r>
            <a:r>
              <a:rPr sz="2700" spc="35" dirty="0">
                <a:latin typeface="Times New Roman"/>
                <a:cs typeface="Times New Roman"/>
              </a:rPr>
              <a:t>ar</a:t>
            </a:r>
            <a:r>
              <a:rPr sz="2700" spc="50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n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y</a:t>
            </a:r>
            <a:r>
              <a:rPr sz="2700" spc="65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Times New Roman"/>
                <a:cs typeface="Times New Roman"/>
              </a:rPr>
              <a:t>c</a:t>
            </a:r>
            <a:r>
              <a:rPr sz="2700" spc="50" dirty="0">
                <a:latin typeface="Times New Roman"/>
                <a:cs typeface="Times New Roman"/>
              </a:rPr>
              <a:t>on</a:t>
            </a:r>
            <a:r>
              <a:rPr sz="2700" spc="35" dirty="0">
                <a:latin typeface="Times New Roman"/>
                <a:cs typeface="Times New Roman"/>
              </a:rPr>
              <a:t>s</a:t>
            </a:r>
            <a:r>
              <a:rPr sz="2700" spc="25" dirty="0">
                <a:latin typeface="Times New Roman"/>
                <a:cs typeface="Times New Roman"/>
              </a:rPr>
              <a:t>t</a:t>
            </a:r>
            <a:r>
              <a:rPr sz="2700" spc="35" dirty="0">
                <a:latin typeface="Times New Roman"/>
                <a:cs typeface="Times New Roman"/>
              </a:rPr>
              <a:t>r</a:t>
            </a:r>
            <a:r>
              <a:rPr sz="2700" spc="45" dirty="0">
                <a:latin typeface="Times New Roman"/>
                <a:cs typeface="Times New Roman"/>
              </a:rPr>
              <a:t>u</a:t>
            </a:r>
            <a:r>
              <a:rPr sz="2700" spc="50" dirty="0">
                <a:latin typeface="Times New Roman"/>
                <a:cs typeface="Times New Roman"/>
              </a:rPr>
              <a:t>y</a:t>
            </a:r>
            <a:r>
              <a:rPr sz="2700" spc="35" dirty="0">
                <a:latin typeface="Times New Roman"/>
                <a:cs typeface="Times New Roman"/>
              </a:rPr>
              <a:t>er</a:t>
            </a:r>
            <a:r>
              <a:rPr sz="2700" spc="50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n </a:t>
            </a:r>
            <a:r>
              <a:rPr sz="2700" spc="25" dirty="0">
                <a:latin typeface="Times New Roman"/>
                <a:cs typeface="Times New Roman"/>
              </a:rPr>
              <a:t>l</a:t>
            </a:r>
            <a:r>
              <a:rPr sz="2700" dirty="0">
                <a:latin typeface="Times New Roman"/>
                <a:cs typeface="Times New Roman"/>
              </a:rPr>
              <a:t>a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Times New Roman"/>
                <a:cs typeface="Times New Roman"/>
              </a:rPr>
              <a:t>ca</a:t>
            </a:r>
            <a:r>
              <a:rPr sz="2700" spc="50" dirty="0">
                <a:latin typeface="Times New Roman"/>
                <a:cs typeface="Times New Roman"/>
              </a:rPr>
              <a:t>b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50" dirty="0">
                <a:latin typeface="Times New Roman"/>
                <a:cs typeface="Times New Roman"/>
              </a:rPr>
              <a:t>n</a:t>
            </a:r>
            <a:r>
              <a:rPr sz="2700" spc="35" dirty="0">
                <a:latin typeface="Times New Roman"/>
                <a:cs typeface="Times New Roman"/>
              </a:rPr>
              <a:t>a</a:t>
            </a:r>
            <a:r>
              <a:rPr sz="2700" dirty="0">
                <a:latin typeface="Times New Roman"/>
                <a:cs typeface="Times New Roman"/>
              </a:rPr>
              <a:t>?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91840" y="2634995"/>
            <a:ext cx="2287524" cy="2276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-2-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-29-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587500" y="702916"/>
            <a:ext cx="6782434" cy="4835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3300"/>
              </a:lnSpc>
            </a:pP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Si deseas conocer a Aquel que hizo todas las cosas</a:t>
            </a:r>
            <a:r>
              <a:rPr sz="36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mediante Su insondable sabiduría y Su gran poder, lee </a:t>
            </a:r>
            <a:r>
              <a:rPr sz="36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o siguiente.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250">
              <a:latin typeface="Times New Roman"/>
              <a:cs typeface="Times New Roman"/>
            </a:endParaRPr>
          </a:p>
          <a:p>
            <a:pPr marL="12700" marR="83820">
              <a:lnSpc>
                <a:spcPct val="113300"/>
              </a:lnSpc>
            </a:pP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De lo contrar</a:t>
            </a:r>
            <a:r>
              <a:rPr sz="36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o, gracias por tomar el t</a:t>
            </a:r>
            <a:r>
              <a:rPr sz="36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empo para ver esta presentación.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8773159" y="7091826"/>
            <a:ext cx="6121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Pa</a:t>
            </a:r>
            <a:r>
              <a:rPr sz="1200" spc="-15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e -30-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108" y="457200"/>
            <a:ext cx="7731759" cy="2701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2965" marR="5080" algn="just">
              <a:lnSpc>
                <a:spcPct val="113700"/>
              </a:lnSpc>
            </a:pPr>
            <a:r>
              <a:rPr lang="en-US" sz="2000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Esta</a:t>
            </a:r>
            <a:r>
              <a:rPr lang="en-US"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sz="20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ese</a:t>
            </a:r>
            <a:r>
              <a:rPr lang="en-US" sz="2000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000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tación</a:t>
            </a:r>
            <a:r>
              <a:rPr lang="en-US" sz="20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en-US" sz="20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lang="en-US" sz="2000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he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2000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ha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sz="20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n-US" sz="2000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el </a:t>
            </a:r>
            <a:r>
              <a:rPr lang="en-US" sz="2000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</a:t>
            </a:r>
            <a:r>
              <a:rPr lang="en-US"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sz="20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n-US"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n-US" sz="20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br</a:t>
            </a:r>
            <a:r>
              <a:rPr lang="en-US" sz="20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000" spc="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2000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lang="en-US" sz="20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),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ien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esti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ado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aestro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Biblia a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erica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o.</a:t>
            </a: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sz="20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0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ri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ge</a:t>
            </a:r>
            <a:r>
              <a:rPr sz="20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reci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ió</a:t>
            </a:r>
            <a:r>
              <a:rPr sz="20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tí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ul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aca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é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icos</a:t>
            </a:r>
            <a:r>
              <a:rPr sz="20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la U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ive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sidad de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Princet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Se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ina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io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Te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ló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ico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Princet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 y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ni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idad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Du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latin typeface="Times New Roman"/>
                <a:cs typeface="Times New Roman"/>
              </a:rPr>
              <a:t>Esti</a:t>
            </a:r>
            <a:r>
              <a:rPr sz="3600" spc="-15" dirty="0">
                <a:latin typeface="Times New Roman"/>
                <a:cs typeface="Times New Roman"/>
              </a:rPr>
              <a:t>m</a:t>
            </a:r>
            <a:r>
              <a:rPr sz="3600" dirty="0">
                <a:latin typeface="Times New Roman"/>
                <a:cs typeface="Times New Roman"/>
              </a:rPr>
              <a:t>ado Amigo...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3100" y="4059526"/>
            <a:ext cx="8711565" cy="270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458470" algn="just">
              <a:lnSpc>
                <a:spcPct val="113799"/>
              </a:lnSpc>
            </a:pPr>
            <a:r>
              <a:rPr sz="2000" spc="-15" dirty="0">
                <a:latin typeface="Times New Roman"/>
                <a:cs typeface="Times New Roman"/>
              </a:rPr>
              <a:t>Te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go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alg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nas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enas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ticias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te.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uy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ticias.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sido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 be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dici</a:t>
            </a:r>
            <a:r>
              <a:rPr sz="2000" dirty="0">
                <a:latin typeface="Times New Roman"/>
                <a:cs typeface="Times New Roman"/>
              </a:rPr>
              <a:t>ó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25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b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es,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j</a:t>
            </a:r>
            <a:r>
              <a:rPr sz="2000" spc="-10" dirty="0">
                <a:latin typeface="Times New Roman"/>
                <a:cs typeface="Times New Roman"/>
              </a:rPr>
              <a:t>ere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ni</a:t>
            </a:r>
            <a:r>
              <a:rPr sz="2000" dirty="0">
                <a:latin typeface="Times New Roman"/>
                <a:cs typeface="Times New Roman"/>
              </a:rPr>
              <a:t>ñ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ni</a:t>
            </a:r>
            <a:r>
              <a:rPr sz="2000" spc="-5" dirty="0">
                <a:latin typeface="Times New Roman"/>
                <a:cs typeface="Times New Roman"/>
              </a:rPr>
              <a:t>ñ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tra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és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los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sigl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s.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 "n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ev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zo</a:t>
            </a:r>
            <a:r>
              <a:rPr sz="2000" spc="0" dirty="0">
                <a:latin typeface="Times New Roman"/>
                <a:cs typeface="Times New Roman"/>
              </a:rPr>
              <a:t>.</a:t>
            </a:r>
            <a:r>
              <a:rPr sz="2000" spc="-10" dirty="0">
                <a:latin typeface="Times New Roman"/>
                <a:cs typeface="Times New Roman"/>
              </a:rPr>
              <a:t>"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ser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inesti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able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dici</a:t>
            </a:r>
            <a:r>
              <a:rPr sz="2000" dirty="0">
                <a:latin typeface="Times New Roman"/>
                <a:cs typeface="Times New Roman"/>
              </a:rPr>
              <a:t>ó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ti.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Te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ito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leer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con atenci</a:t>
            </a:r>
            <a:r>
              <a:rPr sz="2000" dirty="0">
                <a:latin typeface="Times New Roman"/>
                <a:cs typeface="Times New Roman"/>
              </a:rPr>
              <a:t>ó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estas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B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ue</a:t>
            </a:r>
            <a:r>
              <a:rPr sz="2000" spc="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as.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5080" indent="478155" algn="just">
              <a:lnSpc>
                <a:spcPct val="113700"/>
              </a:lnSpc>
            </a:pPr>
            <a:r>
              <a:rPr sz="2000" dirty="0">
                <a:latin typeface="Times New Roman"/>
                <a:cs typeface="Times New Roman"/>
              </a:rPr>
              <a:t>Pe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como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fiel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sier</a:t>
            </a:r>
            <a:r>
              <a:rPr sz="2000" spc="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del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spc="0" dirty="0">
                <a:latin typeface="Times New Roman"/>
                <a:cs typeface="Times New Roman"/>
              </a:rPr>
              <a:t>ñ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ero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alg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nas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alas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ticias.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uy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alas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ticias.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No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5" dirty="0">
                <a:latin typeface="Times New Roman"/>
                <a:cs typeface="Times New Roman"/>
              </a:rPr>
              <a:t>demos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ap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eciar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ida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ente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Bue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ticias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 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ten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ma</a:t>
            </a:r>
            <a:r>
              <a:rPr sz="2000" spc="-25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oticias.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-31-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73100" y="664054"/>
            <a:ext cx="8710930" cy="6174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15290" algn="just">
              <a:lnSpc>
                <a:spcPct val="113999"/>
              </a:lnSpc>
            </a:pP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omnip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tente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sto.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ÉL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to.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ÉL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</a:t>
            </a:r>
            <a:r>
              <a:rPr sz="2000" spc="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elado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b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Su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sticia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 Su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sa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ley.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6985" indent="373380" algn="just">
              <a:lnSpc>
                <a:spcPct val="113700"/>
              </a:lnSpc>
            </a:pPr>
            <a:r>
              <a:rPr sz="2000" spc="-15" dirty="0">
                <a:latin typeface="Times New Roman"/>
                <a:cs typeface="Times New Roman"/>
              </a:rPr>
              <a:t>La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ala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ticia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ex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ep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ió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hemos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eb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anta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ley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 Di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no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ivi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altura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deman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as.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tra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re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ido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Ley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 pala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ra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,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ient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ec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45974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eca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tra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ios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-10" dirty="0">
                <a:latin typeface="Times New Roman"/>
                <a:cs typeface="Times New Roman"/>
              </a:rPr>
              <a:t>:2</a:t>
            </a:r>
            <a:r>
              <a:rPr sz="2000" spc="-5" dirty="0">
                <a:latin typeface="Times New Roman"/>
                <a:cs typeface="Times New Roman"/>
              </a:rPr>
              <a:t>3</a:t>
            </a:r>
            <a:r>
              <a:rPr sz="2000" spc="-10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5080" indent="426720" algn="just">
              <a:lnSpc>
                <a:spcPct val="113500"/>
              </a:lnSpc>
            </a:pPr>
            <a:r>
              <a:rPr sz="2000" spc="-10" dirty="0">
                <a:latin typeface="Times New Roman"/>
                <a:cs typeface="Times New Roman"/>
              </a:rPr>
              <a:t>Pa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.</a:t>
            </a:r>
            <a:r>
              <a:rPr sz="2000" spc="-5" dirty="0">
                <a:latin typeface="Times New Roman"/>
                <a:cs typeface="Times New Roman"/>
              </a:rPr>
              <a:t>..D</a:t>
            </a:r>
            <a:r>
              <a:rPr sz="2000" spc="-10" dirty="0">
                <a:latin typeface="Times New Roman"/>
                <a:cs typeface="Times New Roman"/>
              </a:rPr>
              <a:t>ios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toler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rá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pecad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"La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pa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ado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ue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te"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 6: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10" dirty="0">
                <a:latin typeface="Times New Roman"/>
                <a:cs typeface="Times New Roman"/>
              </a:rPr>
              <a:t>3</a:t>
            </a:r>
            <a:r>
              <a:rPr sz="2000" spc="0" dirty="0">
                <a:latin typeface="Times New Roman"/>
                <a:cs typeface="Times New Roman"/>
              </a:rPr>
              <a:t>)</a:t>
            </a:r>
            <a:r>
              <a:rPr sz="2000" spc="-5" dirty="0">
                <a:latin typeface="Times New Roman"/>
                <a:cs typeface="Times New Roman"/>
              </a:rPr>
              <a:t>, </a:t>
            </a:r>
            <a:r>
              <a:rPr sz="2000" spc="0" dirty="0">
                <a:latin typeface="Times New Roman"/>
                <a:cs typeface="Times New Roman"/>
              </a:rPr>
              <a:t>q</a:t>
            </a:r>
            <a:r>
              <a:rPr sz="2000" spc="-10" dirty="0">
                <a:latin typeface="Times New Roman"/>
                <a:cs typeface="Times New Roman"/>
              </a:rPr>
              <a:t>ue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ep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raci</a:t>
            </a:r>
            <a:r>
              <a:rPr sz="2000" dirty="0">
                <a:latin typeface="Times New Roman"/>
                <a:cs typeface="Times New Roman"/>
              </a:rPr>
              <a:t>ó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or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da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eter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ida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6985" indent="596900">
              <a:lnSpc>
                <a:spcPct val="113999"/>
              </a:lnSpc>
            </a:pPr>
            <a:r>
              <a:rPr sz="2000" spc="-15" dirty="0">
                <a:latin typeface="Times New Roman"/>
                <a:cs typeface="Times New Roman"/>
              </a:rPr>
              <a:t>Y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ás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ate,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po</a:t>
            </a:r>
            <a:r>
              <a:rPr sz="2000" spc="-15" dirty="0">
                <a:latin typeface="Times New Roman"/>
                <a:cs typeface="Times New Roman"/>
              </a:rPr>
              <a:t>demos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salv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is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esta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ter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ible situaci</a:t>
            </a:r>
            <a:r>
              <a:rPr sz="2000" dirty="0">
                <a:latin typeface="Times New Roman"/>
                <a:cs typeface="Times New Roman"/>
              </a:rPr>
              <a:t>ó</a:t>
            </a:r>
            <a:r>
              <a:rPr sz="2000" spc="-10" dirty="0">
                <a:latin typeface="Times New Roman"/>
                <a:cs typeface="Times New Roman"/>
              </a:rPr>
              <a:t>n.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469900" marR="4867910" indent="-10160">
              <a:lnSpc>
                <a:spcPct val="113500"/>
              </a:lnSpc>
            </a:pP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salva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á</a:t>
            </a:r>
            <a:r>
              <a:rPr sz="2000" spc="-5" dirty="0">
                <a:latin typeface="Times New Roman"/>
                <a:cs typeface="Times New Roman"/>
              </a:rPr>
              <a:t> n</a:t>
            </a:r>
            <a:r>
              <a:rPr sz="2000" spc="-10" dirty="0">
                <a:latin typeface="Times New Roman"/>
                <a:cs typeface="Times New Roman"/>
              </a:rPr>
              <a:t>ue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tro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ácter. No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sal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ará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estra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cta.</a:t>
            </a:r>
            <a:endParaRPr sz="20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335"/>
              </a:spcBef>
            </a:pPr>
            <a:r>
              <a:rPr sz="2000" spc="-15" dirty="0">
                <a:latin typeface="Times New Roman"/>
                <a:cs typeface="Times New Roman"/>
              </a:rPr>
              <a:t>No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sal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ará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estra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erza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tad.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-32-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73100" y="664054"/>
            <a:ext cx="8711565" cy="513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3540125">
              <a:lnSpc>
                <a:spcPct val="113999"/>
              </a:lnSpc>
            </a:pPr>
            <a:r>
              <a:rPr sz="2000" spc="-15" dirty="0">
                <a:latin typeface="Times New Roman"/>
                <a:cs typeface="Times New Roman"/>
              </a:rPr>
              <a:t>No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sal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ará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ie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b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alg</a:t>
            </a:r>
            <a:r>
              <a:rPr sz="2000" spc="-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iglesia. No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sal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ará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estro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asto</a:t>
            </a:r>
            <a:r>
              <a:rPr sz="2000" spc="-5" dirty="0">
                <a:latin typeface="Times New Roman"/>
                <a:cs typeface="Times New Roman"/>
              </a:rPr>
              <a:t>r.</a:t>
            </a:r>
            <a:endParaRPr sz="20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320"/>
              </a:spcBef>
            </a:pP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cesita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eses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era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ente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Salva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r.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6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*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*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*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*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*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*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*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5080" indent="438150" algn="just">
              <a:lnSpc>
                <a:spcPct val="113799"/>
              </a:lnSpc>
            </a:pPr>
            <a:r>
              <a:rPr sz="2000" spc="-15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ah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Bue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ev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s.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cierto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sto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to.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15" dirty="0">
                <a:latin typeface="Times New Roman"/>
                <a:cs typeface="Times New Roman"/>
              </a:rPr>
              <a:t> ÉL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bién es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or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ad,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iseric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ioso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compasiv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ÉL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con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or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tierno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 in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inito.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ma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era,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inter</a:t>
            </a:r>
            <a:r>
              <a:rPr sz="2000" spc="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ino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hist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ria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ana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ió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 Sal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ad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ecesita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5080" indent="618490" algn="just">
              <a:lnSpc>
                <a:spcPct val="113700"/>
              </a:lnSpc>
            </a:pPr>
            <a:r>
              <a:rPr sz="2000" dirty="0">
                <a:latin typeface="Times New Roman"/>
                <a:cs typeface="Times New Roman"/>
              </a:rPr>
              <a:t>¿</a:t>
            </a:r>
            <a:r>
              <a:rPr sz="2000" spc="-15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ién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este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Sal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ad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r,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este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ara</a:t>
            </a:r>
            <a:r>
              <a:rPr sz="2000" spc="1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so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or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Pa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re?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 Jes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crist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</a:t>
            </a:r>
            <a:r>
              <a:rPr sz="2000" spc="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15" dirty="0">
                <a:latin typeface="Times New Roman"/>
                <a:cs typeface="Times New Roman"/>
              </a:rPr>
              <a:t>j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del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vi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iente.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cómo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damos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acias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alaba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 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pod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compa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ecer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estra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necesid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catar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estra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isera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ició</a:t>
            </a:r>
            <a:r>
              <a:rPr sz="2000" spc="-5" dirty="0">
                <a:latin typeface="Times New Roman"/>
                <a:cs typeface="Times New Roman"/>
              </a:rPr>
              <a:t>n.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0584" y="6558885"/>
            <a:ext cx="470027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¡</a:t>
            </a:r>
            <a:r>
              <a:rPr sz="2000" spc="-15" dirty="0">
                <a:latin typeface="Times New Roman"/>
                <a:cs typeface="Times New Roman"/>
              </a:rPr>
              <a:t>Cuán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ara</a:t>
            </a:r>
            <a:r>
              <a:rPr sz="2000" spc="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25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B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ue</a:t>
            </a:r>
            <a:r>
              <a:rPr sz="2000" spc="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on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éstas!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-33-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73100" y="664054"/>
            <a:ext cx="8710295" cy="6174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86740">
              <a:lnSpc>
                <a:spcPct val="113999"/>
              </a:lnSpc>
            </a:pPr>
            <a:r>
              <a:rPr sz="2000" dirty="0">
                <a:latin typeface="Times New Roman"/>
                <a:cs typeface="Times New Roman"/>
              </a:rPr>
              <a:t>¿</a:t>
            </a:r>
            <a:r>
              <a:rPr sz="2000" spc="-15" dirty="0">
                <a:latin typeface="Times New Roman"/>
                <a:cs typeface="Times New Roman"/>
              </a:rPr>
              <a:t>Y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cómo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luci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na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ina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ente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1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eca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ue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ulta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te?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6350" indent="681990" algn="just">
              <a:lnSpc>
                <a:spcPct val="113700"/>
              </a:lnSpc>
            </a:pPr>
            <a:r>
              <a:rPr sz="2000" spc="-15" dirty="0">
                <a:latin typeface="Times New Roman"/>
                <a:cs typeface="Times New Roman"/>
              </a:rPr>
              <a:t>La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1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lia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uy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clara.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Esc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su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aje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az</a:t>
            </a:r>
            <a:r>
              <a:rPr sz="2000" dirty="0">
                <a:latin typeface="Times New Roman"/>
                <a:cs typeface="Times New Roman"/>
              </a:rPr>
              <a:t>ó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ilde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 ag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cid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  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nta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su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ne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ad</a:t>
            </a:r>
            <a:r>
              <a:rPr sz="2000" spc="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erte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cia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ni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no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lla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ad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-10" dirty="0">
                <a:latin typeface="Times New Roman"/>
                <a:cs typeface="Times New Roman"/>
              </a:rPr>
              <a:t> A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epte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tosamente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su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clara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re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iante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vitació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10160" indent="520700">
              <a:lnSpc>
                <a:spcPct val="113500"/>
              </a:lnSpc>
            </a:pPr>
            <a:r>
              <a:rPr sz="2000" spc="-10" dirty="0">
                <a:latin typeface="Times New Roman"/>
                <a:cs typeface="Times New Roman"/>
              </a:rPr>
              <a:t>Esto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lo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dito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spc="0" dirty="0">
                <a:latin typeface="Times New Roman"/>
                <a:cs typeface="Times New Roman"/>
              </a:rPr>
              <a:t>ñ</a:t>
            </a:r>
            <a:r>
              <a:rPr sz="2000" spc="-10" dirty="0">
                <a:latin typeface="Times New Roman"/>
                <a:cs typeface="Times New Roman"/>
              </a:rPr>
              <a:t>or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Jes</a:t>
            </a:r>
            <a:r>
              <a:rPr sz="2000" spc="0" dirty="0">
                <a:latin typeface="Times New Roman"/>
                <a:cs typeface="Times New Roman"/>
              </a:rPr>
              <a:t>ú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hizo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ad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res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15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s.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Y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on cierta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ente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Bue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ue</a:t>
            </a:r>
            <a:r>
              <a:rPr sz="2000" spc="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as.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5080" indent="447040" algn="just">
              <a:lnSpc>
                <a:spcPct val="113799"/>
              </a:lnSpc>
            </a:pPr>
            <a:r>
              <a:rPr sz="2000" spc="-15" dirty="0">
                <a:latin typeface="Times New Roman"/>
                <a:cs typeface="Times New Roman"/>
              </a:rPr>
              <a:t>É</a:t>
            </a:r>
            <a:r>
              <a:rPr sz="2000" spc="-5" dirty="0">
                <a:latin typeface="Times New Roman"/>
                <a:cs typeface="Times New Roman"/>
              </a:rPr>
              <a:t>L,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pe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able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Hi</a:t>
            </a:r>
            <a:r>
              <a:rPr sz="2000" dirty="0">
                <a:latin typeface="Times New Roman"/>
                <a:cs typeface="Times New Roman"/>
              </a:rPr>
              <a:t>j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Dio</a:t>
            </a:r>
            <a:r>
              <a:rPr sz="2000" spc="-5" dirty="0">
                <a:latin typeface="Times New Roman"/>
                <a:cs typeface="Times New Roman"/>
              </a:rPr>
              <a:t>s, </a:t>
            </a:r>
            <a:r>
              <a:rPr sz="2000" spc="-10" dirty="0">
                <a:latin typeface="Times New Roman"/>
                <a:cs typeface="Times New Roman"/>
              </a:rPr>
              <a:t>llevó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peca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estra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üe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za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so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re sí.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"Él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is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llevó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estr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pecad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Su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o"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(1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ro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2: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10" dirty="0">
                <a:latin typeface="Times New Roman"/>
                <a:cs typeface="Times New Roman"/>
              </a:rPr>
              <a:t>4)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cu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ió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 cr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z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del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Calva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io.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ÉL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"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ió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estr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ad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s"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"re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ucitó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tercer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día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 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Esc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itura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"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-10" dirty="0">
                <a:latin typeface="Times New Roman"/>
                <a:cs typeface="Times New Roman"/>
              </a:rPr>
              <a:t>1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Co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intios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10" dirty="0">
                <a:latin typeface="Times New Roman"/>
                <a:cs typeface="Times New Roman"/>
              </a:rPr>
              <a:t>5: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4</a:t>
            </a:r>
            <a:r>
              <a:rPr sz="2000" spc="-10" dirty="0">
                <a:latin typeface="Times New Roman"/>
                <a:cs typeface="Times New Roman"/>
              </a:rPr>
              <a:t>).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7620" indent="447040" algn="just">
              <a:lnSpc>
                <a:spcPct val="113700"/>
              </a:lnSpc>
            </a:pP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eta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Isaías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escri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ió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cuencia: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"</a:t>
            </a:r>
            <a:r>
              <a:rPr sz="2000" spc="-5" dirty="0">
                <a:latin typeface="Times New Roman"/>
                <a:cs typeface="Times New Roman"/>
              </a:rPr>
              <a:t>É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eri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or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tras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elio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es,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oli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es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15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ec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castigo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estra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paz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b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ÉL,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Su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llaga f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ot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ra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"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-10" dirty="0">
                <a:latin typeface="Times New Roman"/>
                <a:cs typeface="Times New Roman"/>
              </a:rPr>
              <a:t>Is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ías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5</a:t>
            </a:r>
            <a:r>
              <a:rPr sz="2000" spc="-10" dirty="0">
                <a:latin typeface="Times New Roman"/>
                <a:cs typeface="Times New Roman"/>
              </a:rPr>
              <a:t>3:</a:t>
            </a:r>
            <a:r>
              <a:rPr sz="2000" dirty="0">
                <a:latin typeface="Times New Roman"/>
                <a:cs typeface="Times New Roman"/>
              </a:rPr>
              <a:t>5</a:t>
            </a:r>
            <a:r>
              <a:rPr sz="2000" spc="-10" dirty="0">
                <a:latin typeface="Times New Roman"/>
                <a:cs typeface="Times New Roman"/>
              </a:rPr>
              <a:t>).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-34-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73100" y="664054"/>
            <a:ext cx="8710295" cy="582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indent="649605" algn="just">
              <a:lnSpc>
                <a:spcPct val="113700"/>
              </a:lnSpc>
            </a:pPr>
            <a:r>
              <a:rPr sz="2000" spc="-15" dirty="0">
                <a:latin typeface="Times New Roman"/>
                <a:cs typeface="Times New Roman"/>
              </a:rPr>
              <a:t>La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sticia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eló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tencia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ue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te.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or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ani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estó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ue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ej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cuta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los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ad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res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erecía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-10" dirty="0">
                <a:latin typeface="Times New Roman"/>
                <a:cs typeface="Times New Roman"/>
              </a:rPr>
              <a:t> sino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Su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ado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Hij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6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*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*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*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*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*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*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*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6350" indent="645795" algn="just">
              <a:lnSpc>
                <a:spcPct val="113799"/>
              </a:lnSpc>
            </a:pPr>
            <a:r>
              <a:rPr sz="2000" spc="5" dirty="0">
                <a:latin typeface="Times New Roman"/>
                <a:cs typeface="Times New Roman"/>
              </a:rPr>
              <a:t>¿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á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15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ce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ivilegio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er?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bo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rec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cer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esito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un Sal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ad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nta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un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pecad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di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eg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az</a:t>
            </a:r>
            <a:r>
              <a:rPr sz="2000" dirty="0">
                <a:latin typeface="Times New Roman"/>
                <a:cs typeface="Times New Roman"/>
              </a:rPr>
              <a:t>ó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 Se</a:t>
            </a:r>
            <a:r>
              <a:rPr sz="2000" spc="0" dirty="0">
                <a:latin typeface="Times New Roman"/>
                <a:cs typeface="Times New Roman"/>
              </a:rPr>
              <a:t>ñ</a:t>
            </a:r>
            <a:r>
              <a:rPr sz="2000" spc="-10" dirty="0">
                <a:latin typeface="Times New Roman"/>
                <a:cs typeface="Times New Roman"/>
              </a:rPr>
              <a:t>or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uc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isto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on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ev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ción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cera.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5715" indent="478790" algn="just">
              <a:lnSpc>
                <a:spcPct val="113799"/>
              </a:lnSpc>
            </a:pPr>
            <a:r>
              <a:rPr sz="2000" spc="-15" dirty="0">
                <a:latin typeface="Times New Roman"/>
                <a:cs typeface="Times New Roman"/>
              </a:rPr>
              <a:t>Con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mi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1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15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mis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oci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nes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tad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fiar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ÉL</a:t>
            </a:r>
            <a:r>
              <a:rPr sz="2000" spc="-10" dirty="0">
                <a:latin typeface="Times New Roman"/>
                <a:cs typeface="Times New Roman"/>
              </a:rPr>
              <a:t> como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mi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1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nal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10" dirty="0">
                <a:latin typeface="Times New Roman"/>
                <a:cs typeface="Times New Roman"/>
              </a:rPr>
              <a:t>-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como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q</a:t>
            </a:r>
            <a:r>
              <a:rPr sz="2000" spc="-10" dirty="0">
                <a:latin typeface="Times New Roman"/>
                <a:cs typeface="Times New Roman"/>
              </a:rPr>
              <a:t>uel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ra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ó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Su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eciosa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cr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z pa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</a:t>
            </a:r>
            <a:r>
              <a:rPr sz="2000" spc="-10" dirty="0">
                <a:latin typeface="Times New Roman"/>
                <a:cs typeface="Times New Roman"/>
              </a:rPr>
              <a:t>ue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eda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li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pia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ado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ace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tado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sto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ante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13700"/>
              </a:lnSpc>
            </a:pPr>
            <a:r>
              <a:rPr sz="2000" spc="-10" dirty="0">
                <a:latin typeface="Times New Roman"/>
                <a:cs typeface="Times New Roman"/>
              </a:rPr>
              <a:t>"Cree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spc="0" dirty="0">
                <a:latin typeface="Times New Roman"/>
                <a:cs typeface="Times New Roman"/>
              </a:rPr>
              <a:t>ñ</a:t>
            </a:r>
            <a:r>
              <a:rPr sz="2000" spc="-10" dirty="0">
                <a:latin typeface="Times New Roman"/>
                <a:cs typeface="Times New Roman"/>
              </a:rPr>
              <a:t>or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uc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isto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serás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alv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..</a:t>
            </a:r>
            <a:r>
              <a:rPr sz="2000" spc="0" dirty="0">
                <a:latin typeface="Times New Roman"/>
                <a:cs typeface="Times New Roman"/>
              </a:rPr>
              <a:t>.</a:t>
            </a:r>
            <a:r>
              <a:rPr sz="2000" spc="-10" dirty="0">
                <a:latin typeface="Times New Roman"/>
                <a:cs typeface="Times New Roman"/>
              </a:rPr>
              <a:t>"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1</a:t>
            </a:r>
            <a:r>
              <a:rPr sz="2000" spc="-10" dirty="0">
                <a:latin typeface="Times New Roman"/>
                <a:cs typeface="Times New Roman"/>
              </a:rPr>
              <a:t>6: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-10" dirty="0">
                <a:latin typeface="Times New Roman"/>
                <a:cs typeface="Times New Roman"/>
              </a:rPr>
              <a:t>1</a:t>
            </a:r>
            <a:r>
              <a:rPr sz="2000" spc="0" dirty="0">
                <a:latin typeface="Times New Roman"/>
                <a:cs typeface="Times New Roman"/>
              </a:rPr>
              <a:t>)</a:t>
            </a:r>
            <a:r>
              <a:rPr sz="2000" spc="-10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10" dirty="0">
                <a:latin typeface="Times New Roman"/>
                <a:cs typeface="Times New Roman"/>
              </a:rPr>
              <a:t>salvo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lpa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 pe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del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ad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nacido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evo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mi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ia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(J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3: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-10" dirty="0">
                <a:latin typeface="Times New Roman"/>
                <a:cs typeface="Times New Roman"/>
              </a:rPr>
              <a:t>)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ido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 sa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Cor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ero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D</a:t>
            </a:r>
            <a:r>
              <a:rPr sz="2000" spc="-10" dirty="0">
                <a:latin typeface="Times New Roman"/>
                <a:cs typeface="Times New Roman"/>
              </a:rPr>
              <a:t>ios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(1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1: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10" dirty="0">
                <a:latin typeface="Times New Roman"/>
                <a:cs typeface="Times New Roman"/>
              </a:rPr>
              <a:t>8</a:t>
            </a:r>
            <a:r>
              <a:rPr sz="2000" spc="0" dirty="0">
                <a:latin typeface="Times New Roman"/>
                <a:cs typeface="Times New Roman"/>
              </a:rPr>
              <a:t>,</a:t>
            </a:r>
            <a:r>
              <a:rPr sz="2000" spc="-10" dirty="0">
                <a:latin typeface="Times New Roman"/>
                <a:cs typeface="Times New Roman"/>
              </a:rPr>
              <a:t>1</a:t>
            </a:r>
            <a:r>
              <a:rPr sz="2000" spc="0" dirty="0">
                <a:latin typeface="Times New Roman"/>
                <a:cs typeface="Times New Roman"/>
              </a:rPr>
              <a:t>9</a:t>
            </a:r>
            <a:r>
              <a:rPr sz="2000" spc="-10" dirty="0">
                <a:latin typeface="Times New Roman"/>
                <a:cs typeface="Times New Roman"/>
              </a:rPr>
              <a:t>).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-35-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73100" y="664054"/>
            <a:ext cx="8710295" cy="548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0380" algn="just">
              <a:lnSpc>
                <a:spcPct val="113700"/>
              </a:lnSpc>
            </a:pPr>
            <a:r>
              <a:rPr sz="2000" spc="-10" dirty="0">
                <a:latin typeface="Times New Roman"/>
                <a:cs typeface="Times New Roman"/>
              </a:rPr>
              <a:t>Este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plan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salv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ción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s.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ace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tan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ec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1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Cristo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su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Sal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ad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r,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tienen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vi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eter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(J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3: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10" dirty="0">
                <a:latin typeface="Times New Roman"/>
                <a:cs typeface="Times New Roman"/>
              </a:rPr>
              <a:t>6</a:t>
            </a:r>
            <a:r>
              <a:rPr sz="2000" spc="0" dirty="0">
                <a:latin typeface="Times New Roman"/>
                <a:cs typeface="Times New Roman"/>
              </a:rPr>
              <a:t>)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pies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están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5" dirty="0">
                <a:latin typeface="Times New Roman"/>
                <a:cs typeface="Times New Roman"/>
              </a:rPr>
              <a:t>nd</a:t>
            </a:r>
            <a:r>
              <a:rPr sz="2000" spc="-10" dirty="0">
                <a:latin typeface="Times New Roman"/>
                <a:cs typeface="Times New Roman"/>
              </a:rPr>
              <a:t>a real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q</a:t>
            </a:r>
            <a:r>
              <a:rPr sz="2000" spc="-10" dirty="0">
                <a:latin typeface="Times New Roman"/>
                <a:cs typeface="Times New Roman"/>
              </a:rPr>
              <a:t>ue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los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lleva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cielo,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su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eter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ga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7620" indent="638810" algn="just">
              <a:lnSpc>
                <a:spcPct val="113999"/>
              </a:lnSpc>
            </a:pP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azan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Sal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ad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-</a:t>
            </a:r>
            <a:r>
              <a:rPr sz="2000" spc="-10" dirty="0">
                <a:latin typeface="Times New Roman"/>
                <a:cs typeface="Times New Roman"/>
              </a:rPr>
              <a:t>-y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ero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no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ue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tres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es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-</a:t>
            </a:r>
            <a:r>
              <a:rPr sz="2000" spc="-10" dirty="0">
                <a:latin typeface="Times New Roman"/>
                <a:cs typeface="Times New Roman"/>
              </a:rPr>
              <a:t>- ex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eri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enta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án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ira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5080" indent="681990" algn="just">
              <a:lnSpc>
                <a:spcPct val="113700"/>
              </a:lnSpc>
            </a:pPr>
            <a:r>
              <a:rPr sz="2000" spc="-5" dirty="0">
                <a:latin typeface="Times New Roman"/>
                <a:cs typeface="Times New Roman"/>
              </a:rPr>
              <a:t>¿</a:t>
            </a:r>
            <a:r>
              <a:rPr sz="2000" spc="-15" dirty="0">
                <a:latin typeface="Times New Roman"/>
                <a:cs typeface="Times New Roman"/>
              </a:rPr>
              <a:t>Q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ién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dic</a:t>
            </a:r>
            <a:r>
              <a:rPr sz="2000" spc="-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esto?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ado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pó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1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J</a:t>
            </a:r>
            <a:r>
              <a:rPr sz="2000" spc="-10" dirty="0">
                <a:latin typeface="Times New Roman"/>
                <a:cs typeface="Times New Roman"/>
              </a:rPr>
              <a:t>ua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ne ad</a:t>
            </a:r>
            <a:r>
              <a:rPr sz="2000" spc="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erte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cia: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"El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cree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Hi</a:t>
            </a:r>
            <a:r>
              <a:rPr sz="2000" dirty="0">
                <a:latin typeface="Times New Roman"/>
                <a:cs typeface="Times New Roman"/>
              </a:rPr>
              <a:t>j</a:t>
            </a:r>
            <a:r>
              <a:rPr sz="2000" spc="-10" dirty="0">
                <a:latin typeface="Times New Roman"/>
                <a:cs typeface="Times New Roman"/>
              </a:rPr>
              <a:t>o,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tiene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vi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eter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a"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(J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3: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-10" dirty="0">
                <a:latin typeface="Times New Roman"/>
                <a:cs typeface="Times New Roman"/>
              </a:rPr>
              <a:t>6</a:t>
            </a:r>
            <a:r>
              <a:rPr sz="2000" spc="0" dirty="0">
                <a:latin typeface="Times New Roman"/>
                <a:cs typeface="Times New Roman"/>
              </a:rPr>
              <a:t>)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¿</a:t>
            </a:r>
            <a:r>
              <a:rPr sz="2000" spc="-15" dirty="0">
                <a:latin typeface="Times New Roman"/>
                <a:cs typeface="Times New Roman"/>
              </a:rPr>
              <a:t>No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ara</a:t>
            </a:r>
            <a:r>
              <a:rPr sz="2000" spc="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3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o esto?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Cree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fía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Jes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cristo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con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tu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az</a:t>
            </a:r>
            <a:r>
              <a:rPr sz="2000" dirty="0">
                <a:latin typeface="Times New Roman"/>
                <a:cs typeface="Times New Roman"/>
              </a:rPr>
              <a:t>ó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como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tu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Sal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ad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reci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irás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 vi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ete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na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ca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ás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ep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ra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del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spc="0" dirty="0">
                <a:latin typeface="Times New Roman"/>
                <a:cs typeface="Times New Roman"/>
              </a:rPr>
              <a:t>ñ</a:t>
            </a:r>
            <a:r>
              <a:rPr sz="2000" spc="-10" dirty="0">
                <a:latin typeface="Times New Roman"/>
                <a:cs typeface="Times New Roman"/>
              </a:rPr>
              <a:t>or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q</a:t>
            </a:r>
            <a:r>
              <a:rPr sz="2000" spc="-10" dirty="0">
                <a:latin typeface="Times New Roman"/>
                <a:cs typeface="Times New Roman"/>
              </a:rPr>
              <a:t>uien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as.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6350" indent="478790" algn="just">
              <a:lnSpc>
                <a:spcPct val="113999"/>
              </a:lnSpc>
            </a:pPr>
            <a:r>
              <a:rPr sz="2000" spc="-15" dirty="0">
                <a:latin typeface="Times New Roman"/>
                <a:cs typeface="Times New Roman"/>
              </a:rPr>
              <a:t>Te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leas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da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</a:t>
            </a:r>
            <a:r>
              <a:rPr sz="2000" spc="-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3:</a:t>
            </a:r>
            <a:r>
              <a:rPr sz="2000" spc="-5" dirty="0">
                <a:latin typeface="Times New Roman"/>
                <a:cs typeface="Times New Roman"/>
              </a:rPr>
              <a:t>3</a:t>
            </a:r>
            <a:r>
              <a:rPr sz="2000" spc="-10" dirty="0">
                <a:latin typeface="Times New Roman"/>
                <a:cs typeface="Times New Roman"/>
              </a:rPr>
              <a:t>6: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"Pe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ú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creer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 Hi</a:t>
            </a:r>
            <a:r>
              <a:rPr sz="2000" dirty="0">
                <a:latin typeface="Times New Roman"/>
                <a:cs typeface="Times New Roman"/>
              </a:rPr>
              <a:t>j</a:t>
            </a:r>
            <a:r>
              <a:rPr sz="2000" spc="-10" dirty="0">
                <a:latin typeface="Times New Roman"/>
                <a:cs typeface="Times New Roman"/>
              </a:rPr>
              <a:t>o,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á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ida,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D</a:t>
            </a:r>
            <a:r>
              <a:rPr sz="2000" spc="-10" dirty="0">
                <a:latin typeface="Times New Roman"/>
                <a:cs typeface="Times New Roman"/>
              </a:rPr>
              <a:t>ios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está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b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él."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459740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La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ira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Dios.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¡</a:t>
            </a:r>
            <a:r>
              <a:rPr sz="2000" spc="-15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é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tra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edia!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¡</a:t>
            </a:r>
            <a:r>
              <a:rPr sz="2000" spc="-15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é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tremendo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j</a:t>
            </a:r>
            <a:r>
              <a:rPr sz="2000" spc="-10" dirty="0">
                <a:latin typeface="Times New Roman"/>
                <a:cs typeface="Times New Roman"/>
              </a:rPr>
              <a:t>uici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!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¡</a:t>
            </a:r>
            <a:r>
              <a:rPr sz="2000" dirty="0">
                <a:latin typeface="Times New Roman"/>
                <a:cs typeface="Times New Roman"/>
              </a:rPr>
              <a:t>Q</a:t>
            </a:r>
            <a:r>
              <a:rPr sz="2000" spc="-10" dirty="0">
                <a:latin typeface="Times New Roman"/>
                <a:cs typeface="Times New Roman"/>
              </a:rPr>
              <a:t>ué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irr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pa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able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pé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di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a!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-36-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73100" y="664054"/>
            <a:ext cx="8710295" cy="513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 indent="489584" algn="just">
              <a:lnSpc>
                <a:spcPct val="113999"/>
              </a:lnSpc>
            </a:pPr>
            <a:r>
              <a:rPr sz="2000" spc="-10" dirty="0">
                <a:latin typeface="Times New Roman"/>
                <a:cs typeface="Times New Roman"/>
              </a:rPr>
              <a:t>Crea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s.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io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ab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cle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tino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estra al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tal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aca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ada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isto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tro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av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5080" indent="692150" algn="just">
              <a:lnSpc>
                <a:spcPct val="113700"/>
              </a:lnSpc>
            </a:pPr>
            <a:r>
              <a:rPr sz="2000" spc="-10" dirty="0">
                <a:latin typeface="Times New Roman"/>
                <a:cs typeface="Times New Roman"/>
              </a:rPr>
              <a:t>Si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estr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az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ildes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rece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tiv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lve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spc="-5" dirty="0">
                <a:latin typeface="Times New Roman"/>
                <a:cs typeface="Times New Roman"/>
              </a:rPr>
              <a:t>ñ</a:t>
            </a:r>
            <a:r>
              <a:rPr sz="2000" spc="-10" dirty="0">
                <a:latin typeface="Times New Roman"/>
                <a:cs typeface="Times New Roman"/>
              </a:rPr>
              <a:t>or Jes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cristo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con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fe,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1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eter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rci</a:t>
            </a:r>
            <a:r>
              <a:rPr sz="2000" dirty="0">
                <a:latin typeface="Times New Roman"/>
                <a:cs typeface="Times New Roman"/>
              </a:rPr>
              <a:t>ó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á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un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zo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sin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fin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Su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ese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cia.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Las p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ertas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del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cielo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ab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irán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ante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estra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lu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b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ada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vista.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ono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ere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 ine</a:t>
            </a:r>
            <a:r>
              <a:rPr sz="2000" spc="0" dirty="0">
                <a:latin typeface="Times New Roman"/>
                <a:cs typeface="Times New Roman"/>
              </a:rPr>
              <a:t>x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esa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elicia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estar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sie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re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ia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tro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able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spc="0" dirty="0">
                <a:latin typeface="Times New Roman"/>
                <a:cs typeface="Times New Roman"/>
              </a:rPr>
              <a:t>ñ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459740">
              <a:lnSpc>
                <a:spcPct val="100000"/>
              </a:lnSpc>
            </a:pPr>
            <a:r>
              <a:rPr sz="2000" spc="0" dirty="0">
                <a:latin typeface="Times New Roman"/>
                <a:cs typeface="Times New Roman"/>
              </a:rPr>
              <a:t>¿</a:t>
            </a:r>
            <a:r>
              <a:rPr sz="2000" spc="-10" dirty="0">
                <a:latin typeface="Times New Roman"/>
                <a:cs typeface="Times New Roman"/>
              </a:rPr>
              <a:t>Cuál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tu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ue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da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vitación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-5" dirty="0">
                <a:latin typeface="Times New Roman"/>
                <a:cs typeface="Times New Roman"/>
              </a:rPr>
              <a:t> H</a:t>
            </a:r>
            <a:r>
              <a:rPr sz="2000" spc="-10" dirty="0">
                <a:latin typeface="Times New Roman"/>
                <a:cs typeface="Times New Roman"/>
              </a:rPr>
              <a:t>ijo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D</a:t>
            </a:r>
            <a:r>
              <a:rPr sz="2000" spc="-10" dirty="0">
                <a:latin typeface="Times New Roman"/>
                <a:cs typeface="Times New Roman"/>
              </a:rPr>
              <a:t>ios?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5080" indent="489584" algn="just">
              <a:lnSpc>
                <a:spcPct val="113799"/>
              </a:lnSpc>
            </a:pP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ero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afi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ativa,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ata,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sinc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ra,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sitiva,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ad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ra.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Te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ru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go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 co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fíes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Cristo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como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tu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Sal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ad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r,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aleg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tus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ad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na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os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 ca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sa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isto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nas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compa</a:t>
            </a:r>
            <a:r>
              <a:rPr sz="2000" dirty="0">
                <a:latin typeface="Times New Roman"/>
                <a:cs typeface="Times New Roman"/>
              </a:rPr>
              <a:t>ñ</a:t>
            </a:r>
            <a:r>
              <a:rPr sz="2000" spc="-10" dirty="0">
                <a:latin typeface="Times New Roman"/>
                <a:cs typeface="Times New Roman"/>
              </a:rPr>
              <a:t>ía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edi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4555490">
              <a:lnSpc>
                <a:spcPct val="100000"/>
              </a:lnSpc>
            </a:pPr>
            <a:r>
              <a:rPr sz="2000" spc="-20" dirty="0">
                <a:latin typeface="Times New Roman"/>
                <a:cs typeface="Times New Roman"/>
              </a:rPr>
              <a:t>—C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arles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J.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ri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ge,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.D.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-37-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85975" y="2209800"/>
            <a:ext cx="6886448" cy="3241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pc="-20" dirty="0"/>
              <a:t>The</a:t>
            </a:r>
            <a:r>
              <a:rPr lang="en-US" spc="10" dirty="0"/>
              <a:t> </a:t>
            </a:r>
            <a:r>
              <a:rPr lang="en-US" spc="-20" dirty="0"/>
              <a:t>Middlet</a:t>
            </a:r>
            <a:r>
              <a:rPr lang="en-US" spc="-5" dirty="0"/>
              <a:t>o</a:t>
            </a:r>
            <a:r>
              <a:rPr lang="en-US" spc="-25" dirty="0"/>
              <a:t>wn</a:t>
            </a:r>
            <a:r>
              <a:rPr lang="en-US" spc="-5" dirty="0"/>
              <a:t> </a:t>
            </a:r>
            <a:r>
              <a:rPr lang="en-US" spc="-20" dirty="0"/>
              <a:t>B</a:t>
            </a:r>
            <a:r>
              <a:rPr lang="en-US" spc="-15" dirty="0"/>
              <a:t>ible</a:t>
            </a:r>
            <a:r>
              <a:rPr lang="en-US" spc="-5" dirty="0"/>
              <a:t> </a:t>
            </a:r>
            <a:r>
              <a:rPr lang="en-US" spc="-10" dirty="0"/>
              <a:t>C</a:t>
            </a:r>
            <a:r>
              <a:rPr lang="en-US" spc="-20" dirty="0"/>
              <a:t>hur</a:t>
            </a:r>
            <a:r>
              <a:rPr lang="en-US" spc="-5" dirty="0"/>
              <a:t>c</a:t>
            </a:r>
            <a:r>
              <a:rPr lang="en-US" spc="-20" dirty="0"/>
              <a:t>h</a:t>
            </a: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lang="en-US" spc="-20" dirty="0"/>
              <a:t>3</a:t>
            </a:r>
            <a:r>
              <a:rPr lang="en-US" spc="-10" dirty="0"/>
              <a:t>4</a:t>
            </a:r>
            <a:r>
              <a:rPr lang="en-US" spc="-20" dirty="0"/>
              <a:t>9</a:t>
            </a:r>
            <a:r>
              <a:rPr lang="en-US" spc="10" dirty="0"/>
              <a:t> </a:t>
            </a:r>
            <a:r>
              <a:rPr lang="en-US" spc="-20" dirty="0"/>
              <a:t>E</a:t>
            </a:r>
            <a:r>
              <a:rPr lang="en-US" spc="-5" dirty="0"/>
              <a:t>a</a:t>
            </a:r>
            <a:r>
              <a:rPr lang="en-US" spc="-15" dirty="0"/>
              <a:t>st</a:t>
            </a:r>
            <a:r>
              <a:rPr lang="en-US" spc="-5" dirty="0"/>
              <a:t> </a:t>
            </a:r>
            <a:r>
              <a:rPr lang="en-US" spc="-15" dirty="0" smtClean="0"/>
              <a:t>Str</a:t>
            </a:r>
            <a:r>
              <a:rPr lang="en-US" dirty="0" smtClean="0"/>
              <a:t>e</a:t>
            </a:r>
            <a:r>
              <a:rPr lang="en-US" spc="-15" dirty="0" smtClean="0"/>
              <a:t>et</a:t>
            </a: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pc="-20" dirty="0" smtClean="0"/>
              <a:t>Mid</a:t>
            </a:r>
            <a:r>
              <a:rPr spc="-5" dirty="0" smtClean="0"/>
              <a:t>d</a:t>
            </a:r>
            <a:r>
              <a:rPr spc="-15" dirty="0" smtClean="0"/>
              <a:t>let</a:t>
            </a:r>
            <a:r>
              <a:rPr spc="-5" dirty="0" smtClean="0"/>
              <a:t>o</a:t>
            </a:r>
            <a:r>
              <a:rPr spc="-25" dirty="0" smtClean="0"/>
              <a:t>w</a:t>
            </a:r>
            <a:r>
              <a:rPr spc="-5" dirty="0" smtClean="0"/>
              <a:t>n</a:t>
            </a:r>
            <a:r>
              <a:rPr spc="-10" dirty="0"/>
              <a:t>,</a:t>
            </a:r>
            <a:r>
              <a:rPr spc="-5" dirty="0"/>
              <a:t> </a:t>
            </a:r>
            <a:r>
              <a:rPr spc="-15" dirty="0"/>
              <a:t>C</a:t>
            </a:r>
            <a:r>
              <a:rPr spc="-20" dirty="0"/>
              <a:t>T</a:t>
            </a:r>
            <a:r>
              <a:rPr spc="-5" dirty="0"/>
              <a:t> 0</a:t>
            </a:r>
            <a:r>
              <a:rPr spc="-20" dirty="0"/>
              <a:t>6</a:t>
            </a:r>
            <a:r>
              <a:rPr spc="-5" dirty="0"/>
              <a:t>4</a:t>
            </a:r>
            <a:r>
              <a:rPr spc="-20" dirty="0"/>
              <a:t>57</a:t>
            </a: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pc="-15" dirty="0"/>
              <a:t>(8</a:t>
            </a:r>
            <a:r>
              <a:rPr spc="-20" dirty="0"/>
              <a:t>6</a:t>
            </a:r>
            <a:r>
              <a:rPr spc="-5" dirty="0"/>
              <a:t>0</a:t>
            </a:r>
            <a:r>
              <a:rPr spc="-15" dirty="0"/>
              <a:t>)</a:t>
            </a:r>
            <a:r>
              <a:rPr spc="-5" dirty="0"/>
              <a:t> </a:t>
            </a:r>
            <a:r>
              <a:rPr spc="-10" dirty="0"/>
              <a:t>3</a:t>
            </a:r>
            <a:r>
              <a:rPr spc="-20" dirty="0"/>
              <a:t>4</a:t>
            </a:r>
            <a:r>
              <a:rPr spc="-5" dirty="0"/>
              <a:t>6</a:t>
            </a:r>
            <a:r>
              <a:rPr spc="-15" dirty="0"/>
              <a:t>-</a:t>
            </a:r>
            <a:r>
              <a:rPr spc="-10" dirty="0" smtClean="0"/>
              <a:t>0</a:t>
            </a:r>
            <a:r>
              <a:rPr spc="-20" dirty="0" smtClean="0"/>
              <a:t>9</a:t>
            </a:r>
            <a:r>
              <a:rPr spc="-5" dirty="0" smtClean="0"/>
              <a:t>0</a:t>
            </a:r>
            <a:r>
              <a:rPr spc="-20" dirty="0" smtClean="0"/>
              <a:t>7</a:t>
            </a:r>
            <a:endParaRPr lang="en-US" spc="-20" dirty="0" smtClean="0"/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endParaRPr sz="42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300" spc="-10" dirty="0">
                <a:solidFill>
                  <a:srgbClr val="000000"/>
                </a:solidFill>
                <a:hlinkClick r:id="rId3"/>
              </a:rPr>
              <a:t>http://ww</a:t>
            </a:r>
            <a:r>
              <a:rPr sz="2300" spc="-5" dirty="0">
                <a:solidFill>
                  <a:srgbClr val="000000"/>
                </a:solidFill>
                <a:hlinkClick r:id="rId3"/>
              </a:rPr>
              <a:t>w</a:t>
            </a:r>
            <a:r>
              <a:rPr sz="2300" spc="-10" dirty="0">
                <a:solidFill>
                  <a:srgbClr val="000000"/>
                </a:solidFill>
                <a:hlinkClick r:id="rId3"/>
              </a:rPr>
              <a:t>.</a:t>
            </a:r>
            <a:r>
              <a:rPr sz="2300" spc="-35" dirty="0">
                <a:solidFill>
                  <a:srgbClr val="000000"/>
                </a:solidFill>
                <a:hlinkClick r:id="rId3"/>
              </a:rPr>
              <a:t>m</a:t>
            </a:r>
            <a:r>
              <a:rPr sz="2300" spc="-10" dirty="0">
                <a:solidFill>
                  <a:srgbClr val="000000"/>
                </a:solidFill>
                <a:hlinkClick r:id="rId3"/>
              </a:rPr>
              <a:t>iddletow</a:t>
            </a:r>
            <a:r>
              <a:rPr sz="2300" spc="-5" dirty="0">
                <a:solidFill>
                  <a:srgbClr val="000000"/>
                </a:solidFill>
                <a:hlinkClick r:id="rId3"/>
              </a:rPr>
              <a:t>n</a:t>
            </a:r>
            <a:r>
              <a:rPr sz="2300" spc="-10" dirty="0">
                <a:solidFill>
                  <a:srgbClr val="000000"/>
                </a:solidFill>
                <a:hlinkClick r:id="rId3"/>
              </a:rPr>
              <a:t>biblechurc</a:t>
            </a:r>
            <a:r>
              <a:rPr sz="2300" spc="-5" dirty="0">
                <a:solidFill>
                  <a:srgbClr val="000000"/>
                </a:solidFill>
                <a:hlinkClick r:id="rId3"/>
              </a:rPr>
              <a:t>h</a:t>
            </a:r>
            <a:r>
              <a:rPr sz="2300" spc="-10" dirty="0">
                <a:solidFill>
                  <a:srgbClr val="000000"/>
                </a:solidFill>
                <a:hlinkClick r:id="rId3"/>
              </a:rPr>
              <a:t>.org/spani</a:t>
            </a:r>
            <a:r>
              <a:rPr sz="2300" dirty="0">
                <a:solidFill>
                  <a:srgbClr val="000000"/>
                </a:solidFill>
                <a:hlinkClick r:id="rId3"/>
              </a:rPr>
              <a:t>s</a:t>
            </a:r>
            <a:r>
              <a:rPr sz="2300" spc="-10" dirty="0">
                <a:solidFill>
                  <a:srgbClr val="000000"/>
                </a:solidFill>
                <a:hlinkClick r:id="rId3"/>
              </a:rPr>
              <a:t>h/index.</a:t>
            </a:r>
            <a:r>
              <a:rPr sz="2300" spc="-5" dirty="0">
                <a:solidFill>
                  <a:srgbClr val="000000"/>
                </a:solidFill>
                <a:hlinkClick r:id="rId3"/>
              </a:rPr>
              <a:t>h</a:t>
            </a:r>
            <a:r>
              <a:rPr sz="2300" spc="-15" dirty="0">
                <a:solidFill>
                  <a:srgbClr val="000000"/>
                </a:solidFill>
                <a:hlinkClick r:id="rId3"/>
              </a:rPr>
              <a:t>tm</a:t>
            </a:r>
            <a:endParaRPr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-3-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791716" y="1473714"/>
            <a:ext cx="6295390" cy="2421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0" marR="5080" indent="-711835">
              <a:lnSpc>
                <a:spcPts val="6640"/>
              </a:lnSpc>
            </a:pPr>
            <a:r>
              <a:rPr sz="5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5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5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5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5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5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5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eremos</a:t>
            </a:r>
            <a:r>
              <a:rPr sz="56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5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5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5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ra</a:t>
            </a:r>
            <a:r>
              <a:rPr sz="5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es</a:t>
            </a:r>
            <a:r>
              <a:rPr sz="5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5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r>
              <a:rPr sz="5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5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5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ra</a:t>
            </a:r>
            <a:r>
              <a:rPr sz="5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5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sz="5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5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endParaRPr sz="5600">
              <a:latin typeface="Times New Roman"/>
              <a:cs typeface="Times New Roman"/>
            </a:endParaRPr>
          </a:p>
          <a:p>
            <a:pPr marL="367665">
              <a:lnSpc>
                <a:spcPts val="6430"/>
              </a:lnSpc>
            </a:pPr>
            <a:r>
              <a:rPr sz="5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5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5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5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5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5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ro</a:t>
            </a:r>
            <a:r>
              <a:rPr sz="5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5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5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5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5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o:</a:t>
            </a:r>
            <a:endParaRPr sz="5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095589"/>
            <a:ext cx="8494395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80"/>
              </a:lnSpc>
              <a:tabLst>
                <a:tab pos="6160135" algn="l"/>
              </a:tabLst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¿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Al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uien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eó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estos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rillantes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col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res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se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hicie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on</a:t>
            </a:r>
            <a:r>
              <a:rPr sz="20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los?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an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00FF"/>
                </a:solidFill>
                <a:latin typeface="Times New Roman"/>
                <a:cs typeface="Times New Roman"/>
              </a:rPr>
              <a:t>vemos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lo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es he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4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os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en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cu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o,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4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al</a:t>
            </a:r>
            <a:r>
              <a:rPr sz="2000" spc="-45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ente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as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spc="-4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000" spc="-5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os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q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ue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ra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de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un</a:t>
            </a:r>
            <a:r>
              <a:rPr sz="20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tista.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81778" y="547877"/>
            <a:ext cx="4116324" cy="2729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6759" y="395477"/>
            <a:ext cx="3750564" cy="2812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9817" y="3412998"/>
            <a:ext cx="3659124" cy="24353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2738" y="3588258"/>
            <a:ext cx="4116323" cy="2305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-4-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1133" y="4241291"/>
            <a:ext cx="0" cy="1195070"/>
          </a:xfrm>
          <a:custGeom>
            <a:avLst/>
            <a:gdLst/>
            <a:ahLst/>
            <a:cxnLst/>
            <a:rect l="l" t="t" r="r" b="b"/>
            <a:pathLst>
              <a:path h="1195070">
                <a:moveTo>
                  <a:pt x="0" y="0"/>
                </a:moveTo>
                <a:lnTo>
                  <a:pt x="0" y="1194815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4246626"/>
            <a:ext cx="8685530" cy="0"/>
          </a:xfrm>
          <a:custGeom>
            <a:avLst/>
            <a:gdLst/>
            <a:ahLst/>
            <a:cxnLst/>
            <a:rect l="l" t="t" r="r" b="b"/>
            <a:pathLst>
              <a:path w="8685530">
                <a:moveTo>
                  <a:pt x="0" y="0"/>
                </a:moveTo>
                <a:lnTo>
                  <a:pt x="8685276" y="0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5430773"/>
            <a:ext cx="8685530" cy="0"/>
          </a:xfrm>
          <a:custGeom>
            <a:avLst/>
            <a:gdLst/>
            <a:ahLst/>
            <a:cxnLst/>
            <a:rect l="l" t="t" r="r" b="b"/>
            <a:pathLst>
              <a:path w="8685530">
                <a:moveTo>
                  <a:pt x="0" y="0"/>
                </a:moveTo>
                <a:lnTo>
                  <a:pt x="8685276" y="0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4534" y="4241291"/>
            <a:ext cx="0" cy="1195070"/>
          </a:xfrm>
          <a:custGeom>
            <a:avLst/>
            <a:gdLst/>
            <a:ahLst/>
            <a:cxnLst/>
            <a:rect l="l" t="t" r="r" b="b"/>
            <a:pathLst>
              <a:path h="1195070">
                <a:moveTo>
                  <a:pt x="0" y="0"/>
                </a:moveTo>
                <a:lnTo>
                  <a:pt x="0" y="1194815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65742" y="4241291"/>
            <a:ext cx="0" cy="1195070"/>
          </a:xfrm>
          <a:custGeom>
            <a:avLst/>
            <a:gdLst/>
            <a:ahLst/>
            <a:cxnLst/>
            <a:rect l="l" t="t" r="r" b="b"/>
            <a:pathLst>
              <a:path h="1195070">
                <a:moveTo>
                  <a:pt x="0" y="0"/>
                </a:moveTo>
                <a:lnTo>
                  <a:pt x="0" y="1194815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49300" y="4360455"/>
            <a:ext cx="4052570" cy="1052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40"/>
              </a:lnSpc>
            </a:pPr>
            <a:r>
              <a:rPr sz="2400" dirty="0">
                <a:latin typeface="Times New Roman"/>
                <a:cs typeface="Times New Roman"/>
              </a:rPr>
              <a:t>Nadie di</a:t>
            </a:r>
            <a:r>
              <a:rPr sz="2400" spc="1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cut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ría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 el </a:t>
            </a:r>
            <a:r>
              <a:rPr sz="2400" spc="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uadro de la 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zquie</a:t>
            </a:r>
            <a:r>
              <a:rPr sz="2400" spc="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da fue hecho por algu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en, por un a</a:t>
            </a:r>
            <a:r>
              <a:rPr sz="2400" spc="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ti</a:t>
            </a:r>
            <a:r>
              <a:rPr sz="2400" spc="1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ta 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alen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oso.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92700" y="4360455"/>
            <a:ext cx="3571875" cy="1052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40"/>
              </a:lnSpc>
            </a:pPr>
            <a:r>
              <a:rPr sz="2400" dirty="0">
                <a:latin typeface="Times New Roman"/>
                <a:cs typeface="Times New Roman"/>
              </a:rPr>
              <a:t>Las flores v</a:t>
            </a:r>
            <a:r>
              <a:rPr sz="2400" spc="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rdade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as de </a:t>
            </a:r>
            <a:r>
              <a:rPr sz="2400" spc="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 dere</a:t>
            </a:r>
            <a:r>
              <a:rPr sz="2400" spc="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ha -</a:t>
            </a:r>
            <a:r>
              <a:rPr sz="2400" spc="10" dirty="0">
                <a:latin typeface="Times New Roman"/>
                <a:cs typeface="Times New Roman"/>
              </a:rPr>
              <a:t>-</a:t>
            </a:r>
            <a:r>
              <a:rPr sz="2400" spc="-25" dirty="0">
                <a:latin typeface="Times New Roman"/>
                <a:cs typeface="Times New Roman"/>
              </a:rPr>
              <a:t>¿</a:t>
            </a:r>
            <a:r>
              <a:rPr sz="2400" dirty="0">
                <a:latin typeface="Times New Roman"/>
                <a:cs typeface="Times New Roman"/>
              </a:rPr>
              <a:t>fueron hechas por nadie?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18938" y="1124711"/>
            <a:ext cx="4116323" cy="2565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7418" y="1085850"/>
            <a:ext cx="4116324" cy="2735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-5-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300" y="5568286"/>
            <a:ext cx="357251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80"/>
              </a:lnSpc>
            </a:pPr>
            <a:r>
              <a:rPr sz="2000" dirty="0">
                <a:latin typeface="Times New Roman"/>
                <a:cs typeface="Times New Roman"/>
              </a:rPr>
              <a:t>¿</a:t>
            </a:r>
            <a:r>
              <a:rPr sz="2000" spc="-10" dirty="0">
                <a:latin typeface="Times New Roman"/>
                <a:cs typeface="Times New Roman"/>
              </a:rPr>
              <a:t>Este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ot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ó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accide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te 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iseñad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2700" y="5568286"/>
            <a:ext cx="4150995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80"/>
              </a:lnSpc>
            </a:pPr>
            <a:r>
              <a:rPr sz="2000" dirty="0">
                <a:latin typeface="Times New Roman"/>
                <a:cs typeface="Times New Roman"/>
              </a:rPr>
              <a:t>¿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5" dirty="0">
                <a:latin typeface="Times New Roman"/>
                <a:cs typeface="Times New Roman"/>
              </a:rPr>
              <a:t>umano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llegó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accide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te 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d</a:t>
            </a:r>
            <a:r>
              <a:rPr sz="2000" spc="-10" dirty="0">
                <a:latin typeface="Times New Roman"/>
                <a:cs typeface="Times New Roman"/>
              </a:rPr>
              <a:t>iseñ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do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intelige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cia?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8116" y="771905"/>
            <a:ext cx="2744724" cy="4121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27320" y="454151"/>
            <a:ext cx="3201924" cy="437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-6-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2300" y="5678715"/>
            <a:ext cx="14274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5" dirty="0">
                <a:solidFill>
                  <a:srgbClr val="0000FF"/>
                </a:solidFill>
                <a:latin typeface="Times New Roman"/>
                <a:cs typeface="Times New Roman"/>
              </a:rPr>
              <a:t>¿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Diseñada?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59628" y="5678715"/>
            <a:ext cx="3412490" cy="691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 marR="5080" indent="-43180">
              <a:lnSpc>
                <a:spcPts val="2840"/>
              </a:lnSpc>
            </a:pPr>
            <a:r>
              <a:rPr sz="2400" spc="-25" dirty="0">
                <a:solidFill>
                  <a:srgbClr val="0000FF"/>
                </a:solidFill>
                <a:latin typeface="Times New Roman"/>
                <a:cs typeface="Times New Roman"/>
              </a:rPr>
              <a:t>¿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Evolucionó por</a:t>
            </a:r>
            <a:r>
              <a:rPr sz="24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casua</a:t>
            </a:r>
            <a:r>
              <a:rPr sz="2400" spc="10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idad o por un pro</a:t>
            </a:r>
            <a:r>
              <a:rPr sz="2400" spc="1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eso fortu</a:t>
            </a:r>
            <a:r>
              <a:rPr sz="2400" spc="1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to?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5518" y="195072"/>
            <a:ext cx="4116324" cy="4938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65597" y="2132838"/>
            <a:ext cx="3659124" cy="2435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-7-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134647"/>
            <a:ext cx="3233420" cy="1052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40"/>
              </a:lnSpc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Obvia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ente, 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ste 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able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 de co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putac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ón fue hecho por gen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 in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gente.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37123" y="5857023"/>
            <a:ext cx="34112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¿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Evolucionó por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acc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dente?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67300" y="928878"/>
            <a:ext cx="4116324" cy="4062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" y="1433322"/>
            <a:ext cx="4116324" cy="29588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/>
              <a:t>Pa</a:t>
            </a:r>
            <a:r>
              <a:rPr spc="-15" dirty="0"/>
              <a:t>g</a:t>
            </a:r>
            <a:r>
              <a:rPr dirty="0"/>
              <a:t>e -8-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2637</Words>
  <Application>Microsoft Macintosh PowerPoint</Application>
  <PresentationFormat>Custom</PresentationFormat>
  <Paragraphs>186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John Zeller</cp:lastModifiedBy>
  <cp:revision>2</cp:revision>
  <dcterms:created xsi:type="dcterms:W3CDTF">2015-07-18T09:41:47Z</dcterms:created>
  <dcterms:modified xsi:type="dcterms:W3CDTF">2015-07-18T13:54:16Z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2015-07-17T00:00:00Z</vt:filetime>
  </property>
  <property fmtid="{D5CDD505-2E9C-101B-9397-08002B2CF9AE}" pid="3" name="LastSaved">
    <vt:filetime>2015-07-18T00:00:00Z</vt:filetime>
  </property>
</Properties>
</file>