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05841-B512-CB46-BBC8-2F5E10446A96}" type="datetimeFigureOut">
              <a:rPr lang="en-US" smtClean="0"/>
              <a:t>7/31/15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7B47-7488-6E41-81CF-9ACAEFFB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1335089"/>
            <a:ext cx="8712200" cy="14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300" y="2169766"/>
            <a:ext cx="7797800" cy="420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06916" y="7091826"/>
            <a:ext cx="279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8900">
              <a:lnSpc>
                <a:spcPct val="100000"/>
              </a:lnSpc>
            </a:pPr>
            <a:r>
              <a:rPr dirty="0"/>
              <a:t>-</a:t>
            </a:r>
            <a:fld id="{81D60167-4931-47E6-BA6A-407CBD079E47}" type="slidenum">
              <a:rPr dirty="0"/>
              <a:t>‹#›</a:t>
            </a:fld>
            <a:r>
              <a:rPr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middletownbiblechurch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7200900" cy="5638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49431" y="1005221"/>
            <a:ext cx="5070569" cy="26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750" b="1" spc="5" dirty="0">
                <a:solidFill>
                  <a:srgbClr val="3F4BA8"/>
                </a:solidFill>
                <a:latin typeface="Arial"/>
                <a:cs typeface="Arial"/>
              </a:rPr>
              <a:t>Betrachtung</a:t>
            </a:r>
            <a:r>
              <a:rPr sz="1750" b="1" spc="25" dirty="0">
                <a:solidFill>
                  <a:srgbClr val="3F4BA8"/>
                </a:solidFill>
                <a:latin typeface="Arial"/>
                <a:cs typeface="Arial"/>
              </a:rPr>
              <a:t>en</a:t>
            </a:r>
            <a:r>
              <a:rPr sz="1750" b="1" spc="-70" dirty="0">
                <a:solidFill>
                  <a:srgbClr val="3F4BA8"/>
                </a:solidFill>
                <a:latin typeface="Arial"/>
                <a:cs typeface="Arial"/>
              </a:rPr>
              <a:t> </a:t>
            </a:r>
            <a:r>
              <a:rPr sz="1750" b="1" spc="-50" dirty="0">
                <a:solidFill>
                  <a:srgbClr val="3F4BA8"/>
                </a:solidFill>
                <a:latin typeface="Arial"/>
                <a:cs typeface="Arial"/>
              </a:rPr>
              <a:t>zu</a:t>
            </a:r>
            <a:r>
              <a:rPr sz="1750" b="1" spc="-35" dirty="0">
                <a:solidFill>
                  <a:srgbClr val="3F4BA8"/>
                </a:solidFill>
                <a:latin typeface="Arial"/>
                <a:cs typeface="Arial"/>
              </a:rPr>
              <a:t> </a:t>
            </a:r>
            <a:r>
              <a:rPr sz="1750" b="1" spc="125" dirty="0">
                <a:solidFill>
                  <a:srgbClr val="3F4BA8"/>
                </a:solidFill>
                <a:latin typeface="Arial"/>
                <a:cs typeface="Arial"/>
              </a:rPr>
              <a:t>e</a:t>
            </a:r>
            <a:r>
              <a:rPr sz="1750" b="1" spc="75" dirty="0">
                <a:solidFill>
                  <a:srgbClr val="3F4BA8"/>
                </a:solidFill>
                <a:latin typeface="Arial"/>
                <a:cs typeface="Arial"/>
              </a:rPr>
              <a:t>i</a:t>
            </a:r>
            <a:r>
              <a:rPr sz="1750" b="1" spc="25" dirty="0">
                <a:solidFill>
                  <a:srgbClr val="3F4BA8"/>
                </a:solidFill>
                <a:latin typeface="Arial"/>
                <a:cs typeface="Arial"/>
              </a:rPr>
              <a:t>ner</a:t>
            </a:r>
            <a:r>
              <a:rPr sz="1750" b="1" spc="45" dirty="0">
                <a:solidFill>
                  <a:srgbClr val="3F4BA8"/>
                </a:solidFill>
                <a:latin typeface="Arial"/>
                <a:cs typeface="Arial"/>
              </a:rPr>
              <a:t> </a:t>
            </a:r>
            <a:r>
              <a:rPr sz="1750" b="1" spc="35" dirty="0">
                <a:solidFill>
                  <a:srgbClr val="3F4BA8"/>
                </a:solidFill>
                <a:latin typeface="Arial"/>
                <a:cs typeface="Arial"/>
              </a:rPr>
              <a:t>l</a:t>
            </a:r>
            <a:r>
              <a:rPr sz="1750" b="1" spc="20" dirty="0">
                <a:solidFill>
                  <a:srgbClr val="3F4BA8"/>
                </a:solidFill>
                <a:latin typeface="Arial"/>
                <a:cs typeface="Arial"/>
              </a:rPr>
              <a:t>e</a:t>
            </a:r>
            <a:r>
              <a:rPr sz="1750" b="1" spc="50" dirty="0">
                <a:solidFill>
                  <a:srgbClr val="3F4BA8"/>
                </a:solidFill>
                <a:latin typeface="Arial"/>
                <a:cs typeface="Arial"/>
              </a:rPr>
              <a:t>bensw</a:t>
            </a:r>
            <a:r>
              <a:rPr sz="1750" b="1" spc="-5" dirty="0">
                <a:solidFill>
                  <a:srgbClr val="3F4BA8"/>
                </a:solidFill>
                <a:latin typeface="Arial"/>
                <a:cs typeface="Arial"/>
              </a:rPr>
              <a:t>i</a:t>
            </a:r>
            <a:r>
              <a:rPr sz="1750" b="1" spc="50" dirty="0">
                <a:solidFill>
                  <a:srgbClr val="3F4BA8"/>
                </a:solidFill>
                <a:latin typeface="Arial"/>
                <a:cs typeface="Arial"/>
              </a:rPr>
              <a:t>cht</a:t>
            </a:r>
            <a:r>
              <a:rPr sz="1750" b="1" spc="5" dirty="0">
                <a:solidFill>
                  <a:srgbClr val="3F4BA8"/>
                </a:solidFill>
                <a:latin typeface="Arial"/>
                <a:cs typeface="Arial"/>
              </a:rPr>
              <a:t>i</a:t>
            </a:r>
            <a:r>
              <a:rPr sz="1750" b="1" spc="-50" dirty="0">
                <a:solidFill>
                  <a:srgbClr val="3F4BA8"/>
                </a:solidFill>
                <a:latin typeface="Arial"/>
                <a:cs typeface="Arial"/>
              </a:rPr>
              <a:t>g</a:t>
            </a:r>
            <a:r>
              <a:rPr sz="1750" b="1" spc="25" dirty="0">
                <a:solidFill>
                  <a:srgbClr val="3F4BA8"/>
                </a:solidFill>
                <a:latin typeface="Arial"/>
                <a:cs typeface="Arial"/>
              </a:rPr>
              <a:t>en</a:t>
            </a:r>
            <a:r>
              <a:rPr sz="1750" b="1" dirty="0">
                <a:solidFill>
                  <a:srgbClr val="3F4BA8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3F4BA8"/>
                </a:solidFill>
                <a:latin typeface="Arial"/>
                <a:cs typeface="Arial"/>
              </a:rPr>
              <a:t>Fra</a:t>
            </a:r>
            <a:r>
              <a:rPr sz="1750" b="1" spc="-145" dirty="0">
                <a:solidFill>
                  <a:srgbClr val="3F4BA8"/>
                </a:solidFill>
                <a:latin typeface="Arial"/>
                <a:cs typeface="Arial"/>
              </a:rPr>
              <a:t>g</a:t>
            </a:r>
            <a:r>
              <a:rPr sz="1750" b="1" spc="85" dirty="0">
                <a:solidFill>
                  <a:srgbClr val="3F4BA8"/>
                </a:solidFill>
                <a:latin typeface="Arial"/>
                <a:cs typeface="Arial"/>
              </a:rPr>
              <a:t>e:</a:t>
            </a:r>
            <a:endParaRPr sz="175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1335089"/>
            <a:ext cx="8712200" cy="486809"/>
          </a:xfrm>
          <a:prstGeom prst="rect">
            <a:avLst/>
          </a:prstGeom>
        </p:spPr>
        <p:txBody>
          <a:bodyPr vert="horz" wrap="square" lIns="0" tIns="118987" rIns="0" bIns="0" rtlCol="0">
            <a:spAutoFit/>
          </a:bodyPr>
          <a:lstStyle/>
          <a:p>
            <a:pPr marL="2513330">
              <a:lnSpc>
                <a:spcPts val="2855"/>
              </a:lnSpc>
            </a:pPr>
            <a:r>
              <a:rPr sz="2350" spc="30" dirty="0">
                <a:solidFill>
                  <a:srgbClr val="2DA752"/>
                </a:solidFill>
                <a:latin typeface="Arial"/>
                <a:cs typeface="Arial"/>
              </a:rPr>
              <a:t>Zufall</a:t>
            </a:r>
            <a:r>
              <a:rPr sz="2350" spc="180" dirty="0">
                <a:solidFill>
                  <a:srgbClr val="2DA752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2DA752"/>
                </a:solidFill>
                <a:latin typeface="Arial"/>
                <a:cs typeface="Arial"/>
              </a:rPr>
              <a:t>oder</a:t>
            </a:r>
            <a:r>
              <a:rPr spc="55" dirty="0">
                <a:solidFill>
                  <a:srgbClr val="2DA752"/>
                </a:solidFill>
                <a:latin typeface="Arial"/>
                <a:cs typeface="Arial"/>
              </a:rPr>
              <a:t> </a:t>
            </a:r>
            <a:r>
              <a:rPr sz="2350" spc="-15" dirty="0" smtClean="0">
                <a:solidFill>
                  <a:srgbClr val="2DA752"/>
                </a:solidFill>
                <a:latin typeface="Arial"/>
                <a:cs typeface="Arial"/>
              </a:rPr>
              <a:t>Sch</a:t>
            </a:r>
            <a:r>
              <a:rPr lang="en-US" sz="2350" spc="-15" dirty="0" smtClean="0">
                <a:solidFill>
                  <a:srgbClr val="2DA752"/>
                </a:solidFill>
                <a:latin typeface="Arial"/>
                <a:cs typeface="Arial"/>
              </a:rPr>
              <a:t>ö</a:t>
            </a:r>
            <a:r>
              <a:rPr sz="2350" spc="-15" dirty="0" smtClean="0">
                <a:solidFill>
                  <a:srgbClr val="2DA752"/>
                </a:solidFill>
                <a:latin typeface="Arial"/>
                <a:cs typeface="Arial"/>
              </a:rPr>
              <a:t>pfu</a:t>
            </a:r>
            <a:r>
              <a:rPr sz="2350" spc="140" dirty="0" smtClean="0">
                <a:solidFill>
                  <a:srgbClr val="2DA752"/>
                </a:solidFill>
                <a:latin typeface="Arial"/>
                <a:cs typeface="Arial"/>
              </a:rPr>
              <a:t>n</a:t>
            </a:r>
            <a:r>
              <a:rPr sz="2350" spc="70" dirty="0" smtClean="0">
                <a:solidFill>
                  <a:srgbClr val="2DA752"/>
                </a:solidFill>
                <a:latin typeface="Arial"/>
                <a:cs typeface="Arial"/>
              </a:rPr>
              <a:t>g</a:t>
            </a:r>
            <a:r>
              <a:rPr sz="2350" spc="-220" dirty="0" smtClean="0">
                <a:solidFill>
                  <a:srgbClr val="2DA752"/>
                </a:solidFill>
                <a:latin typeface="Arial"/>
                <a:cs typeface="Arial"/>
              </a:rPr>
              <a:t>?</a:t>
            </a:r>
            <a:endParaRPr sz="2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797" y="5535007"/>
            <a:ext cx="244792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En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t</a:t>
            </a:r>
            <a:r>
              <a:rPr sz="3900" spc="60" dirty="0">
                <a:solidFill>
                  <a:srgbClr val="7F0000"/>
                </a:solidFill>
                <a:latin typeface="Times New Roman"/>
                <a:cs typeface="Times New Roman"/>
              </a:rPr>
              <a:t>w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k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lt</a:t>
            </a:r>
            <a:r>
              <a:rPr sz="3900" dirty="0">
                <a:solidFill>
                  <a:srgbClr val="7F0000"/>
                </a:solidFill>
                <a:latin typeface="Times New Roman"/>
                <a:cs typeface="Times New Roman"/>
              </a:rPr>
              <a:t>?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7338" y="5535007"/>
            <a:ext cx="148780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50" dirty="0">
                <a:solidFill>
                  <a:srgbClr val="7F0000"/>
                </a:solidFill>
                <a:latin typeface="Times New Roman"/>
                <a:cs typeface="Times New Roman"/>
              </a:rPr>
              <a:t>Zu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f</a:t>
            </a:r>
            <a:r>
              <a:rPr sz="3900" spc="40" dirty="0">
                <a:solidFill>
                  <a:srgbClr val="7F0000"/>
                </a:solidFill>
                <a:latin typeface="Times New Roman"/>
                <a:cs typeface="Times New Roman"/>
              </a:rPr>
              <a:t>a</a:t>
            </a:r>
            <a:r>
              <a:rPr sz="3900" spc="30" dirty="0">
                <a:solidFill>
                  <a:srgbClr val="7F0000"/>
                </a:solidFill>
                <a:latin typeface="Times New Roman"/>
                <a:cs typeface="Times New Roman"/>
              </a:rPr>
              <a:t>ll</a:t>
            </a:r>
            <a:r>
              <a:rPr sz="3900" dirty="0">
                <a:solidFill>
                  <a:srgbClr val="7F0000"/>
                </a:solidFill>
                <a:latin typeface="Times New Roman"/>
                <a:cs typeface="Times New Roman"/>
              </a:rPr>
              <a:t>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9897" y="1242060"/>
            <a:ext cx="4116324" cy="3082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177" y="1485899"/>
            <a:ext cx="4116324" cy="2679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-9-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807243"/>
            <a:ext cx="3764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Durch In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igenz </a:t>
            </a:r>
            <a:r>
              <a:rPr sz="2400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nts</a:t>
            </a:r>
            <a:r>
              <a:rPr sz="2400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anden?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7100" y="4168431"/>
            <a:ext cx="247459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ts val="284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Durch zufäll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gen Prozess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ents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anden?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158" y="858774"/>
            <a:ext cx="4116324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3990" y="1043939"/>
            <a:ext cx="4116323" cy="2556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6916" y="7091826"/>
            <a:ext cx="279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-10-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1844" y="4070741"/>
            <a:ext cx="188213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700" b="1" spc="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700" b="1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lli</a:t>
            </a:r>
            <a:r>
              <a:rPr sz="2700" b="1" spc="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700" b="1" spc="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00" b="1" spc="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z?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5790" y="4070741"/>
            <a:ext cx="12141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Zu</a:t>
            </a:r>
            <a:r>
              <a:rPr sz="2700" b="1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700" b="1" spc="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00" b="1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l?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809" y="1199387"/>
            <a:ext cx="4116324" cy="2655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4594" y="1349502"/>
            <a:ext cx="3659124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-11-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147" y="4644742"/>
            <a:ext cx="312483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645" marR="5080" indent="-702945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Rad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rt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rittene</a:t>
            </a:r>
            <a:r>
              <a:rPr sz="2000" spc="-5" dirty="0">
                <a:latin typeface="Times New Roman"/>
                <a:cs typeface="Times New Roman"/>
              </a:rPr>
              <a:t> T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8398" y="4724400"/>
            <a:ext cx="2680970" cy="610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Fle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aus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ltrasc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all:</a:t>
            </a:r>
            <a:r>
              <a:rPr sz="2000" spc="-5" dirty="0">
                <a:latin typeface="Times New Roman"/>
                <a:cs typeface="Times New Roman"/>
              </a:rPr>
              <a:t> 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fall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10" dirty="0" smtClean="0">
                <a:latin typeface="Times New Roman"/>
                <a:cs typeface="Times New Roman"/>
              </a:rPr>
              <a:t>tstan</a:t>
            </a:r>
            <a:r>
              <a:rPr sz="2000" dirty="0" smtClean="0">
                <a:latin typeface="Times New Roman"/>
                <a:cs typeface="Times New Roman"/>
              </a:rPr>
              <a:t>d</a:t>
            </a:r>
            <a:r>
              <a:rPr sz="2000" spc="-10" dirty="0" smtClean="0">
                <a:latin typeface="Times New Roman"/>
                <a:cs typeface="Times New Roman"/>
              </a:rPr>
              <a:t>en?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4672" y="749046"/>
            <a:ext cx="3659124" cy="3652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7226" y="1094993"/>
            <a:ext cx="4116324" cy="222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-12-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584" y="4946494"/>
            <a:ext cx="30778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7F0000"/>
                </a:solidFill>
                <a:latin typeface="Times New Roman"/>
                <a:cs typeface="Times New Roman"/>
              </a:rPr>
              <a:t> F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eu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erk</a:t>
            </a:r>
            <a:r>
              <a:rPr sz="2000" spc="1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7F0000"/>
                </a:solidFill>
                <a:latin typeface="Times New Roman"/>
                <a:cs typeface="Times New Roman"/>
              </a:rPr>
              <a:t>Men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ch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1903" y="4946494"/>
            <a:ext cx="33712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7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dlic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sel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st</a:t>
            </a:r>
            <a:r>
              <a:rPr sz="20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tstan</a:t>
            </a:r>
            <a:r>
              <a:rPr sz="2000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7F0000"/>
                </a:solidFill>
                <a:latin typeface="Times New Roman"/>
                <a:cs typeface="Times New Roman"/>
              </a:rPr>
              <a:t>en?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837" y="1561338"/>
            <a:ext cx="4116324" cy="27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0338" y="1957577"/>
            <a:ext cx="4116323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-13-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221" y="5248244"/>
            <a:ext cx="1414780" cy="919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pc="10" dirty="0">
                <a:solidFill>
                  <a:srgbClr val="004F00"/>
                </a:solidFill>
                <a:latin typeface="Times New Roman"/>
                <a:cs typeface="Times New Roman"/>
              </a:rPr>
              <a:t>Entwickelt?</a:t>
            </a:r>
            <a:r>
              <a:rPr lang="en-US" spc="10" dirty="0">
                <a:solidFill>
                  <a:srgbClr val="004F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					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1878" y="901446"/>
            <a:ext cx="2744724" cy="3147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4816" y="563117"/>
            <a:ext cx="3201924" cy="427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-14-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5244889"/>
            <a:ext cx="3717464" cy="393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390"/>
              </a:lnSpc>
            </a:pPr>
            <a:r>
              <a:rPr lang="en-US" spc="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W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u</a:t>
            </a:r>
            <a:r>
              <a:rPr lang="en-US" spc="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r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de</a:t>
            </a:r>
            <a:r>
              <a:rPr lang="en-US" spc="5" dirty="0" smtClean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sie</a:t>
            </a:r>
            <a:r>
              <a:rPr lang="en-US" spc="-5" dirty="0" smtClean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4F00"/>
                </a:solidFill>
                <a:latin typeface="Times New Roman"/>
                <a:cs typeface="Times New Roman"/>
              </a:rPr>
              <a:t>v</a:t>
            </a:r>
            <a:r>
              <a:rPr lang="en-US" spc="-10" dirty="0" smtClean="0">
                <a:solidFill>
                  <a:srgbClr val="004F00"/>
                </a:solidFill>
                <a:latin typeface="Times New Roman"/>
                <a:cs typeface="Times New Roman"/>
              </a:rPr>
              <a:t>on</a:t>
            </a:r>
            <a:r>
              <a:rPr lang="en-US" spc="15" dirty="0" smtClean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n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ie</a:t>
            </a:r>
            <a:r>
              <a:rPr lang="en-US" spc="-45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m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an</a:t>
            </a:r>
            <a:r>
              <a:rPr lang="en-US" spc="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lang="en-US" spc="-15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em</a:t>
            </a:r>
            <a:r>
              <a:rPr lang="en-US" spc="-20" dirty="0" smtClean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k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o</a:t>
            </a:r>
            <a:r>
              <a:rPr lang="en-US" spc="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n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zipie</a:t>
            </a:r>
            <a:r>
              <a:rPr lang="en-US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r</a:t>
            </a:r>
            <a:r>
              <a:rPr lang="en-US" spc="-10" dirty="0" err="1" smtClean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lang="en-US" spc="-10" dirty="0" smtClean="0">
                <a:solidFill>
                  <a:srgbClr val="004F00"/>
                </a:solidFill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147" y="4946494"/>
            <a:ext cx="33394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pla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str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iert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ut!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2889" y="4946494"/>
            <a:ext cx="295656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 marR="5080" indent="-206375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epla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icht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str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iert, 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ut?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1338" y="989838"/>
            <a:ext cx="3659123" cy="365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937" y="1588769"/>
            <a:ext cx="4116324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-15-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248245"/>
            <a:ext cx="7708900" cy="118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Je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dy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är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tell</a:t>
            </a:r>
            <a:r>
              <a:rPr sz="2000" spc="-25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10" dirty="0">
                <a:latin typeface="Times New Roman"/>
                <a:cs typeface="Times New Roman"/>
              </a:rPr>
              <a:t>ei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lare</a:t>
            </a:r>
            <a:r>
              <a:rPr sz="2000" spc="-5" dirty="0">
                <a:latin typeface="Times New Roman"/>
                <a:cs typeface="Times New Roman"/>
              </a:rPr>
              <a:t> T</a:t>
            </a:r>
            <a:r>
              <a:rPr sz="2000" spc="-10" dirty="0">
                <a:latin typeface="Times New Roman"/>
                <a:cs typeface="Times New Roman"/>
              </a:rPr>
              <a:t>atsac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igen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Bä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ach</a:t>
            </a:r>
            <a:r>
              <a:rPr sz="2000" dirty="0">
                <a:latin typeface="Times New Roman"/>
                <a:cs typeface="Times New Roman"/>
              </a:rPr>
              <a:t> k</a:t>
            </a:r>
            <a:r>
              <a:rPr sz="2000" spc="-10" dirty="0">
                <a:latin typeface="Times New Roman"/>
                <a:cs typeface="Times New Roman"/>
              </a:rPr>
              <a:t>omplizierter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das au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fte</a:t>
            </a:r>
            <a:r>
              <a:rPr sz="2000" spc="-5" dirty="0">
                <a:latin typeface="Times New Roman"/>
                <a:cs typeface="Times New Roman"/>
              </a:rPr>
              <a:t> T</a:t>
            </a:r>
            <a:r>
              <a:rPr sz="2000" spc="-10" dirty="0">
                <a:latin typeface="Times New Roman"/>
                <a:cs typeface="Times New Roman"/>
              </a:rPr>
              <a:t>ier?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537" y="662177"/>
            <a:ext cx="4116324" cy="411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9378" y="1386077"/>
            <a:ext cx="4115562" cy="2469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-16-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248245"/>
            <a:ext cx="8569960" cy="118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hat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bis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zum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t,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intellige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Gl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 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en.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lü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ne"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e?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tstan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en?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 Z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fall,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ass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akt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tige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zur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hat,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wir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eder ve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658" y="951737"/>
            <a:ext cx="3201924" cy="362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3617" y="1524000"/>
            <a:ext cx="4116324" cy="308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-17-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4419600"/>
            <a:ext cx="186563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60" dirty="0" smtClean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sz="3900" b="1" spc="40" dirty="0" smtClean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3900" b="1" spc="35" dirty="0" smtClean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3900" b="1" spc="30" dirty="0" smtClean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spc="50" dirty="0" smtClean="0">
                <a:solidFill>
                  <a:srgbClr val="004F00"/>
                </a:solidFill>
                <a:latin typeface="Times New Roman"/>
                <a:cs typeface="Times New Roman"/>
              </a:rPr>
              <a:t>g</a:t>
            </a:r>
            <a:r>
              <a:rPr sz="3900" b="1" dirty="0" smtClean="0">
                <a:solidFill>
                  <a:srgbClr val="004F00"/>
                </a:solidFill>
                <a:latin typeface="Times New Roman"/>
                <a:cs typeface="Times New Roman"/>
              </a:rPr>
              <a:t>n?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800" y="4419600"/>
            <a:ext cx="303784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70" dirty="0">
                <a:solidFill>
                  <a:srgbClr val="004F00"/>
                </a:solidFill>
                <a:latin typeface="Times New Roman"/>
                <a:cs typeface="Times New Roman"/>
              </a:rPr>
              <a:t>K</a:t>
            </a:r>
            <a:r>
              <a:rPr sz="3900" b="1" spc="40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3900" b="1" spc="3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dirty="0">
                <a:solidFill>
                  <a:srgbClr val="004F00"/>
                </a:solidFill>
                <a:latin typeface="Times New Roman"/>
                <a:cs typeface="Times New Roman"/>
              </a:rPr>
              <a:t>n</a:t>
            </a:r>
            <a:r>
              <a:rPr sz="3900" b="1" spc="7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3900" b="1" spc="60" dirty="0" smtClean="0">
                <a:solidFill>
                  <a:srgbClr val="004F00"/>
                </a:solidFill>
                <a:latin typeface="Times New Roman"/>
                <a:cs typeface="Times New Roman"/>
              </a:rPr>
              <a:t>D</a:t>
            </a:r>
            <a:r>
              <a:rPr sz="3900" b="1" spc="40" dirty="0" smtClean="0">
                <a:solidFill>
                  <a:srgbClr val="004F00"/>
                </a:solidFill>
                <a:latin typeface="Times New Roman"/>
                <a:cs typeface="Times New Roman"/>
              </a:rPr>
              <a:t>es</a:t>
            </a:r>
            <a:r>
              <a:rPr sz="3900" b="1" spc="30" dirty="0" smtClean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3900" b="1" spc="50" dirty="0" smtClean="0">
                <a:solidFill>
                  <a:srgbClr val="004F00"/>
                </a:solidFill>
                <a:latin typeface="Times New Roman"/>
                <a:cs typeface="Times New Roman"/>
              </a:rPr>
              <a:t>g</a:t>
            </a:r>
            <a:r>
              <a:rPr sz="3900" b="1" dirty="0" smtClean="0">
                <a:solidFill>
                  <a:srgbClr val="004F00"/>
                </a:solidFill>
                <a:latin typeface="Times New Roman"/>
                <a:cs typeface="Times New Roman"/>
              </a:rPr>
              <a:t>n?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22" y="1393697"/>
            <a:ext cx="4116324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009" y="1309877"/>
            <a:ext cx="3659124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-18-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5755" y="5321300"/>
            <a:ext cx="278701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Flu</a:t>
            </a:r>
            <a:r>
              <a:rPr sz="2300" b="1" spc="-10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zeu</a:t>
            </a:r>
            <a:r>
              <a:rPr sz="2300" b="1" spc="-20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2300" b="1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300" b="1" spc="-20" dirty="0">
                <a:solidFill>
                  <a:srgbClr val="0000FF"/>
                </a:solidFill>
                <a:latin typeface="Arial Black"/>
                <a:cs typeface="Arial Black"/>
              </a:rPr>
              <a:t>Co</a:t>
            </a:r>
            <a:r>
              <a:rPr sz="2300" b="1" spc="-10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2300" b="1" spc="-15" dirty="0">
                <a:solidFill>
                  <a:srgbClr val="0000FF"/>
                </a:solidFill>
                <a:latin typeface="Arial Black"/>
                <a:cs typeface="Arial Black"/>
              </a:rPr>
              <a:t>kpit</a:t>
            </a:r>
            <a:endParaRPr sz="23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5759443"/>
            <a:ext cx="8710295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39"/>
              </a:lnSpc>
            </a:pPr>
            <a:r>
              <a:rPr sz="1400" b="1" spc="-10" dirty="0">
                <a:latin typeface="Arial Black"/>
                <a:cs typeface="Arial Black"/>
              </a:rPr>
              <a:t>Entwi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kel</a:t>
            </a:r>
            <a:r>
              <a:rPr sz="1400" b="1" spc="-5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und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 ko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stru</a:t>
            </a:r>
            <a:r>
              <a:rPr sz="1400" b="1" spc="0" dirty="0">
                <a:latin typeface="Arial Black"/>
                <a:cs typeface="Arial Black"/>
              </a:rPr>
              <a:t>i</a:t>
            </a:r>
            <a:r>
              <a:rPr sz="1400" b="1" spc="-10" dirty="0">
                <a:latin typeface="Arial Black"/>
                <a:cs typeface="Arial Black"/>
              </a:rPr>
              <a:t>erten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int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5" dirty="0">
                <a:latin typeface="Arial Black"/>
                <a:cs typeface="Arial Black"/>
              </a:rPr>
              <a:t>lli</a:t>
            </a:r>
            <a:r>
              <a:rPr sz="1400" b="1" dirty="0">
                <a:latin typeface="Arial Black"/>
                <a:cs typeface="Arial Black"/>
              </a:rPr>
              <a:t>g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e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Mensc</a:t>
            </a:r>
            <a:r>
              <a:rPr sz="1400" b="1" dirty="0">
                <a:latin typeface="Arial Black"/>
                <a:cs typeface="Arial Black"/>
              </a:rPr>
              <a:t>h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dies</a:t>
            </a:r>
            <a:r>
              <a:rPr sz="1400" b="1" spc="5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s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 Co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kpit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 mit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 all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sein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n sorg</a:t>
            </a:r>
            <a:r>
              <a:rPr sz="1400" b="1" spc="0" dirty="0">
                <a:latin typeface="Arial Black"/>
                <a:cs typeface="Arial Black"/>
              </a:rPr>
              <a:t>f</a:t>
            </a:r>
            <a:r>
              <a:rPr sz="1400" b="1" spc="-10" dirty="0">
                <a:latin typeface="Arial Black"/>
                <a:cs typeface="Arial Black"/>
              </a:rPr>
              <a:t>ält</a:t>
            </a:r>
            <a:r>
              <a:rPr sz="1400" b="1" spc="0" dirty="0">
                <a:latin typeface="Arial Black"/>
                <a:cs typeface="Arial Black"/>
              </a:rPr>
              <a:t>i</a:t>
            </a:r>
            <a:r>
              <a:rPr sz="1400" b="1" spc="-10" dirty="0">
                <a:latin typeface="Arial Black"/>
                <a:cs typeface="Arial Black"/>
              </a:rPr>
              <a:t>g</a:t>
            </a:r>
            <a:r>
              <a:rPr sz="1400" b="1" spc="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ausg</a:t>
            </a:r>
            <a:r>
              <a:rPr sz="1400" b="1" spc="5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ar</a:t>
            </a:r>
            <a:r>
              <a:rPr sz="1400" b="1" dirty="0">
                <a:latin typeface="Arial Black"/>
                <a:cs typeface="Arial Black"/>
              </a:rPr>
              <a:t>b</a:t>
            </a:r>
            <a:r>
              <a:rPr sz="1400" b="1" spc="-10" dirty="0">
                <a:latin typeface="Arial Black"/>
                <a:cs typeface="Arial Black"/>
              </a:rPr>
              <a:t>eit</a:t>
            </a:r>
            <a:r>
              <a:rPr sz="1400" b="1" spc="-5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ten</a:t>
            </a:r>
            <a:r>
              <a:rPr sz="1400" b="1" spc="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stru</a:t>
            </a:r>
            <a:r>
              <a:rPr sz="1400" b="1" spc="-5" dirty="0">
                <a:latin typeface="Arial Black"/>
                <a:cs typeface="Arial Black"/>
              </a:rPr>
              <a:t>m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spc="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oder</a:t>
            </a:r>
            <a:r>
              <a:rPr sz="1400" b="1" spc="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ist</a:t>
            </a:r>
            <a:r>
              <a:rPr sz="1400" b="1" spc="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es</a:t>
            </a:r>
            <a:r>
              <a:rPr sz="1400" b="1" spc="18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ein</a:t>
            </a:r>
            <a:r>
              <a:rPr sz="1400" b="1" spc="0" dirty="0">
                <a:latin typeface="Arial Black"/>
                <a:cs typeface="Arial Black"/>
              </a:rPr>
              <a:t>f</a:t>
            </a:r>
            <a:r>
              <a:rPr sz="1400" b="1" spc="-10" dirty="0">
                <a:latin typeface="Arial Black"/>
                <a:cs typeface="Arial Black"/>
              </a:rPr>
              <a:t>ach</a:t>
            </a:r>
            <a:r>
              <a:rPr sz="1400" b="1" spc="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per</a:t>
            </a:r>
            <a:r>
              <a:rPr sz="1400" b="1" spc="19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Zu</a:t>
            </a:r>
            <a:r>
              <a:rPr sz="1400" b="1" dirty="0">
                <a:latin typeface="Arial Black"/>
                <a:cs typeface="Arial Black"/>
              </a:rPr>
              <a:t>f</a:t>
            </a:r>
            <a:r>
              <a:rPr sz="1400" b="1" spc="-10" dirty="0">
                <a:latin typeface="Arial Black"/>
                <a:cs typeface="Arial Black"/>
              </a:rPr>
              <a:t>all</a:t>
            </a:r>
            <a:r>
              <a:rPr sz="1400" b="1" spc="18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en</a:t>
            </a:r>
            <a:r>
              <a:rPr sz="1400" b="1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stan</a:t>
            </a:r>
            <a:r>
              <a:rPr sz="1400" b="1" dirty="0">
                <a:latin typeface="Arial Black"/>
                <a:cs typeface="Arial Black"/>
              </a:rPr>
              <a:t>d</a:t>
            </a:r>
            <a:r>
              <a:rPr sz="1400" b="1" spc="-10" dirty="0">
                <a:latin typeface="Arial Black"/>
                <a:cs typeface="Arial Black"/>
              </a:rPr>
              <a:t>en?</a:t>
            </a:r>
            <a:r>
              <a:rPr sz="1400" b="1" spc="18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Die An</a:t>
            </a:r>
            <a:r>
              <a:rPr sz="1400" b="1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wort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sche</a:t>
            </a:r>
            <a:r>
              <a:rPr sz="1400" b="1" spc="10" dirty="0">
                <a:latin typeface="Arial Black"/>
                <a:cs typeface="Arial Black"/>
              </a:rPr>
              <a:t>i</a:t>
            </a:r>
            <a:r>
              <a:rPr sz="1400" b="1" spc="0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60" dirty="0">
                <a:latin typeface="Arial Black"/>
                <a:cs typeface="Arial Black"/>
              </a:rPr>
              <a:t> </a:t>
            </a:r>
            <a:r>
              <a:rPr sz="1400" b="1" spc="0" dirty="0">
                <a:latin typeface="Arial Black"/>
                <a:cs typeface="Arial Black"/>
              </a:rPr>
              <a:t>o</a:t>
            </a:r>
            <a:r>
              <a:rPr sz="1400" b="1" dirty="0">
                <a:latin typeface="Arial Black"/>
                <a:cs typeface="Arial Black"/>
              </a:rPr>
              <a:t>f</a:t>
            </a:r>
            <a:r>
              <a:rPr sz="1400" b="1" spc="5" dirty="0">
                <a:latin typeface="Arial Black"/>
                <a:cs typeface="Arial Black"/>
              </a:rPr>
              <a:t>f</a:t>
            </a:r>
            <a:r>
              <a:rPr sz="1400" b="1" spc="-5" dirty="0">
                <a:latin typeface="Arial Black"/>
                <a:cs typeface="Arial Black"/>
              </a:rPr>
              <a:t>e</a:t>
            </a:r>
            <a:r>
              <a:rPr sz="1400" b="1" spc="0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sich</a:t>
            </a:r>
            <a:r>
              <a:rPr sz="1400" b="1" dirty="0">
                <a:latin typeface="Arial Black"/>
                <a:cs typeface="Arial Black"/>
              </a:rPr>
              <a:t>t</a:t>
            </a:r>
            <a:r>
              <a:rPr sz="1400" b="1" spc="-10" dirty="0">
                <a:latin typeface="Arial Black"/>
                <a:cs typeface="Arial Black"/>
              </a:rPr>
              <a:t>lich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6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f</a:t>
            </a:r>
            <a:r>
              <a:rPr sz="1400" b="1" dirty="0">
                <a:latin typeface="Arial Black"/>
                <a:cs typeface="Arial Black"/>
              </a:rPr>
              <a:t>ü</a:t>
            </a:r>
            <a:r>
              <a:rPr sz="1400" b="1" spc="-10" dirty="0">
                <a:latin typeface="Arial Black"/>
                <a:cs typeface="Arial Black"/>
              </a:rPr>
              <a:t>r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jed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n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denke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den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Mensc</a:t>
            </a:r>
            <a:r>
              <a:rPr sz="1400" b="1" dirty="0">
                <a:latin typeface="Arial Black"/>
                <a:cs typeface="Arial Black"/>
              </a:rPr>
              <a:t>h</a:t>
            </a:r>
            <a:r>
              <a:rPr sz="1400" b="1" spc="-10" dirty="0">
                <a:latin typeface="Arial Black"/>
                <a:cs typeface="Arial Black"/>
              </a:rPr>
              <a:t>en.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Di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ses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80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Co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kpit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6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ist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7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ein be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ind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10" dirty="0">
                <a:latin typeface="Arial Black"/>
                <a:cs typeface="Arial Black"/>
              </a:rPr>
              <a:t>uc</a:t>
            </a:r>
            <a:r>
              <a:rPr sz="1400" b="1" dirty="0">
                <a:latin typeface="Arial Black"/>
                <a:cs typeface="Arial Black"/>
              </a:rPr>
              <a:t>k</a:t>
            </a:r>
            <a:r>
              <a:rPr sz="1400" b="1" spc="-10" dirty="0">
                <a:latin typeface="Arial Black"/>
                <a:cs typeface="Arial Black"/>
              </a:rPr>
              <a:t>endes</a:t>
            </a:r>
            <a:r>
              <a:rPr sz="1400" b="1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B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ispiel</a:t>
            </a:r>
            <a:r>
              <a:rPr sz="1400" b="1" spc="10" dirty="0">
                <a:latin typeface="Arial Black"/>
                <a:cs typeface="Arial Black"/>
              </a:rPr>
              <a:t> </a:t>
            </a:r>
            <a:r>
              <a:rPr sz="1400" b="1" spc="-15" dirty="0">
                <a:latin typeface="Arial Black"/>
                <a:cs typeface="Arial Black"/>
              </a:rPr>
              <a:t>m</a:t>
            </a:r>
            <a:r>
              <a:rPr sz="1400" b="1" dirty="0">
                <a:latin typeface="Arial Black"/>
                <a:cs typeface="Arial Black"/>
              </a:rPr>
              <a:t>o</a:t>
            </a:r>
            <a:r>
              <a:rPr sz="1400" b="1" spc="-10" dirty="0">
                <a:latin typeface="Arial Black"/>
                <a:cs typeface="Arial Black"/>
              </a:rPr>
              <a:t>de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10" dirty="0">
                <a:latin typeface="Arial Black"/>
                <a:cs typeface="Arial Black"/>
              </a:rPr>
              <a:t>ner</a:t>
            </a:r>
            <a:r>
              <a:rPr sz="1400" b="1" spc="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Tec</a:t>
            </a:r>
            <a:r>
              <a:rPr sz="1400" b="1" dirty="0">
                <a:latin typeface="Arial Black"/>
                <a:cs typeface="Arial Black"/>
              </a:rPr>
              <a:t>h</a:t>
            </a:r>
            <a:r>
              <a:rPr sz="1400" b="1" spc="-10" dirty="0">
                <a:latin typeface="Arial Black"/>
                <a:cs typeface="Arial Black"/>
              </a:rPr>
              <a:t>nol</a:t>
            </a:r>
            <a:r>
              <a:rPr sz="1400" b="1" dirty="0">
                <a:latin typeface="Arial Black"/>
                <a:cs typeface="Arial Black"/>
              </a:rPr>
              <a:t>o</a:t>
            </a:r>
            <a:r>
              <a:rPr sz="1400" b="1" spc="-10" dirty="0">
                <a:latin typeface="Arial Black"/>
                <a:cs typeface="Arial Black"/>
              </a:rPr>
              <a:t>gie</a:t>
            </a:r>
            <a:r>
              <a:rPr sz="1400" b="1" spc="5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und</a:t>
            </a:r>
            <a:r>
              <a:rPr sz="1400" b="1" spc="1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te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hnis</a:t>
            </a:r>
            <a:r>
              <a:rPr sz="1400" b="1" dirty="0">
                <a:latin typeface="Arial Black"/>
                <a:cs typeface="Arial Black"/>
              </a:rPr>
              <a:t>c</a:t>
            </a:r>
            <a:r>
              <a:rPr sz="1400" b="1" spc="-10" dirty="0">
                <a:latin typeface="Arial Black"/>
                <a:cs typeface="Arial Black"/>
              </a:rPr>
              <a:t>her</a:t>
            </a:r>
            <a:r>
              <a:rPr sz="1400" b="1" spc="1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Spit</a:t>
            </a:r>
            <a:r>
              <a:rPr sz="1400" b="1" dirty="0">
                <a:latin typeface="Arial Black"/>
                <a:cs typeface="Arial Black"/>
              </a:rPr>
              <a:t>z</a:t>
            </a:r>
            <a:r>
              <a:rPr sz="1400" b="1" spc="-10" dirty="0">
                <a:latin typeface="Arial Black"/>
                <a:cs typeface="Arial Black"/>
              </a:rPr>
              <a:t>enl</a:t>
            </a:r>
            <a:r>
              <a:rPr sz="1400" b="1" dirty="0">
                <a:latin typeface="Arial Black"/>
                <a:cs typeface="Arial Black"/>
              </a:rPr>
              <a:t>e</a:t>
            </a:r>
            <a:r>
              <a:rPr sz="1400" b="1" spc="-10" dirty="0">
                <a:latin typeface="Arial Black"/>
                <a:cs typeface="Arial Black"/>
              </a:rPr>
              <a:t>istu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10" dirty="0">
                <a:latin typeface="Arial Black"/>
                <a:cs typeface="Arial Black"/>
              </a:rPr>
              <a:t>g.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1119" y="432054"/>
            <a:ext cx="7315961" cy="457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-1-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536" y="4344070"/>
            <a:ext cx="3064510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915" marR="5080" indent="-704850">
              <a:lnSpc>
                <a:spcPts val="2380"/>
              </a:lnSpc>
            </a:pP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En</a:t>
            </a:r>
            <a:r>
              <a:rPr sz="2000" b="1" spc="0" dirty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wickelt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004F00"/>
                </a:solidFill>
                <a:latin typeface="Times New Roman"/>
                <a:cs typeface="Times New Roman"/>
              </a:rPr>
              <a:t>v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on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in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elligen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en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 M</a:t>
            </a:r>
            <a:r>
              <a:rPr sz="2000" b="1" dirty="0">
                <a:solidFill>
                  <a:srgbClr val="004F00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nsc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h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en.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2376" y="4645822"/>
            <a:ext cx="31229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V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on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niema</a:t>
            </a:r>
            <a:r>
              <a:rPr sz="2000" b="1" spc="-5" dirty="0">
                <a:solidFill>
                  <a:srgbClr val="004F00"/>
                </a:solidFill>
                <a:latin typeface="Times New Roman"/>
                <a:cs typeface="Times New Roman"/>
              </a:rPr>
              <a:t>n</a:t>
            </a:r>
            <a:r>
              <a:rPr sz="2000" b="1" spc="-15" dirty="0">
                <a:solidFill>
                  <a:srgbClr val="004F00"/>
                </a:solidFill>
                <a:latin typeface="Times New Roman"/>
                <a:cs typeface="Times New Roman"/>
              </a:rPr>
              <a:t>dem</a:t>
            </a:r>
            <a:r>
              <a:rPr sz="20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en</a:t>
            </a:r>
            <a:r>
              <a:rPr sz="2000" b="1" dirty="0">
                <a:solidFill>
                  <a:srgbClr val="004F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04F00"/>
                </a:solidFill>
                <a:latin typeface="Times New Roman"/>
                <a:cs typeface="Times New Roman"/>
              </a:rPr>
              <a:t>wickelt?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5097" y="914400"/>
            <a:ext cx="4116324" cy="3082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577" y="1340358"/>
            <a:ext cx="4116324" cy="2138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-19-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549998"/>
            <a:ext cx="8627745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Meta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etterlin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als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etwas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fälliges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zu 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läre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eb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este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erten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atü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lichen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twic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oz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sses,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 ein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fall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Natu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3455" y="800099"/>
            <a:ext cx="6402324" cy="402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06916" y="7091826"/>
            <a:ext cx="279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-20-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6347" y="1023718"/>
            <a:ext cx="327025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7970">
              <a:lnSpc>
                <a:spcPts val="238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Ist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jemand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diese be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ck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twic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lu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 ve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tl</a:t>
            </a: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ch?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257810">
              <a:lnSpc>
                <a:spcPts val="238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lägt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einen Sc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na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her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eq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enz wie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olt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eg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 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tr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tzdem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sein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irn ge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tteru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gen ge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tzt.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ieu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diese w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ollen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el,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u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 be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nd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sic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A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erican F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all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Hel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zu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twic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eln.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59" y="685037"/>
            <a:ext cx="5487924" cy="6240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-21-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21966"/>
            <a:ext cx="8664575" cy="178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48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izer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enie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Mestral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Klei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 sein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Kletten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einem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S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azier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ang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ft.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ass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Stac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eln der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Zec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klein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ken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ware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iese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tur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lichte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 ih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Klettve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luss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zu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rillante 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g,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eren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esign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tur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ereits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den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ar.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ierte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ee eines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en!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6538" y="2758440"/>
            <a:ext cx="2744724" cy="3278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017" y="3016757"/>
            <a:ext cx="3659124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-22-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21966"/>
            <a:ext cx="8711565" cy="3662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iese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sind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29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nell?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Ein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Elekt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enm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llt</a:t>
            </a:r>
            <a:r>
              <a:rPr sz="2000" spc="2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Gehei</a:t>
            </a:r>
            <a:r>
              <a:rPr sz="2000" spc="-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nis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der G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sc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wi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di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keit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6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6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ie: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8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Za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ö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ige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7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,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  </a:t>
            </a:r>
            <a:r>
              <a:rPr sz="2000" spc="-1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 Pla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oi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sc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r>
              <a:rPr sz="2000" spc="11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Sie</a:t>
            </a:r>
            <a:r>
              <a:rPr sz="2000" spc="1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ve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gen</a:t>
            </a:r>
            <a:r>
              <a:rPr sz="2000" spc="13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spc="11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eine</a:t>
            </a:r>
            <a:r>
              <a:rPr sz="2000" spc="11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Ril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r,</a:t>
            </a:r>
            <a:r>
              <a:rPr sz="2000" spc="12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die</a:t>
            </a:r>
            <a:r>
              <a:rPr sz="2000" spc="11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ic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1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11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den</a:t>
            </a:r>
            <a:r>
              <a:rPr sz="2000" spc="13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m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ten 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ik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ö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spc="-6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erstrec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t.</a:t>
            </a:r>
            <a:r>
              <a:rPr sz="2000" spc="-8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Die</a:t>
            </a:r>
            <a:r>
              <a:rPr sz="2000" spc="-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Ril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7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ve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ri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8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den</a:t>
            </a:r>
            <a:r>
              <a:rPr sz="2000" spc="-6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läche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wi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tan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d.</a:t>
            </a:r>
            <a:r>
              <a:rPr sz="2000" spc="-6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Sc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iffe d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2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Mari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2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ve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wen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-19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eine</a:t>
            </a:r>
            <a:r>
              <a:rPr sz="2000" spc="-2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synt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etische</a:t>
            </a:r>
            <a:r>
              <a:rPr sz="2000" spc="-19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ße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ha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t,</a:t>
            </a:r>
            <a:r>
              <a:rPr sz="2000" spc="-2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an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eleh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204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an</a:t>
            </a:r>
            <a:r>
              <a:rPr sz="2000" spc="-19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die</a:t>
            </a:r>
            <a:r>
              <a:rPr sz="2000" spc="-19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ru</a:t>
            </a:r>
            <a:r>
              <a:rPr sz="2000" spc="-3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kt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ur</a:t>
            </a:r>
            <a:r>
              <a:rPr sz="2000" spc="-2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2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3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. 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ollen</a:t>
            </a:r>
            <a:r>
              <a:rPr sz="2000" spc="-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wir</a:t>
            </a:r>
            <a:r>
              <a:rPr sz="2000" spc="-5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au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ten,</a:t>
            </a:r>
            <a:r>
              <a:rPr sz="2000" spc="-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5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das</a:t>
            </a:r>
            <a:r>
              <a:rPr sz="2000" spc="-5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sign</a:t>
            </a:r>
            <a:r>
              <a:rPr sz="2000" spc="-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spc="-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ße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läche</a:t>
            </a:r>
            <a:r>
              <a:rPr sz="2000" spc="-5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spc="-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Mari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esc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iffe</a:t>
            </a:r>
            <a:r>
              <a:rPr sz="2000" spc="-6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rch das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l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6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Haie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ve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be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wi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d,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ein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sign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8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8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tatsächlich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gar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kein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Design ir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einer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29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tell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z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stell</a:t>
            </a:r>
            <a:r>
              <a:rPr sz="2000" spc="-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,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da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sie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rch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29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Z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fall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entsta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den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t?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9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Zitat</a:t>
            </a:r>
            <a:r>
              <a:rPr sz="2000" spc="2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aus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lang="en-US"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"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ee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"</a:t>
            </a:r>
            <a:r>
              <a:rPr sz="2000" spc="229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Mag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zine,</a:t>
            </a:r>
            <a:r>
              <a:rPr sz="2000" spc="240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9.</a:t>
            </a:r>
            <a:r>
              <a:rPr sz="2000" spc="2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solidFill>
                  <a:srgbClr val="00007F"/>
                </a:solidFill>
                <a:latin typeface="Times New Roman"/>
                <a:cs typeface="Times New Roman"/>
              </a:rPr>
              <a:t>Mai</a:t>
            </a:r>
            <a:r>
              <a:rPr sz="2000" spc="2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2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0" dirty="0" smtClean="0">
                <a:solidFill>
                  <a:srgbClr val="00007F"/>
                </a:solidFill>
                <a:latin typeface="Times New Roman"/>
                <a:cs typeface="Times New Roman"/>
              </a:rPr>
              <a:t>8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,</a:t>
            </a:r>
            <a:r>
              <a:rPr sz="2000" spc="2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Seite</a:t>
            </a:r>
            <a:r>
              <a:rPr sz="2000" spc="229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3</a:t>
            </a:r>
            <a:r>
              <a:rPr sz="2000" dirty="0" smtClean="0">
                <a:solidFill>
                  <a:srgbClr val="00007F"/>
                </a:solidFill>
                <a:latin typeface="Times New Roman"/>
                <a:cs typeface="Times New Roman"/>
              </a:rPr>
              <a:t>8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:</a:t>
            </a:r>
            <a:r>
              <a:rPr sz="2000" spc="22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"</a:t>
            </a:r>
            <a:r>
              <a:rPr sz="2000" spc="-5" dirty="0" smtClean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 smtClean="0">
                <a:solidFill>
                  <a:srgbClr val="00007F"/>
                </a:solidFill>
                <a:latin typeface="Times New Roman"/>
                <a:cs typeface="Times New Roman"/>
              </a:rPr>
              <a:t>er</a:t>
            </a:r>
            <a:r>
              <a:rPr sz="2000" spc="235" dirty="0" smtClean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Bad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ug</a:t>
            </a:r>
            <a:r>
              <a:rPr sz="2000" spc="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v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2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ee</a:t>
            </a:r>
            <a:r>
              <a:rPr sz="2000" spc="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2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pie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2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die Pla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oi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sc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pen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ut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der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ie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um</a:t>
            </a:r>
            <a:r>
              <a:rPr sz="2000" spc="-4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den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Reib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ide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stand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zu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ve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n.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Diese Bad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e,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die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im</a:t>
            </a:r>
            <a:r>
              <a:rPr sz="2000" spc="-6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Ja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2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00</a:t>
            </a:r>
            <a:r>
              <a:rPr sz="2000" spc="-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ein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ef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t</a:t>
            </a:r>
            <a:r>
              <a:rPr sz="2000" spc="-5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en,</a:t>
            </a:r>
            <a:r>
              <a:rPr sz="2000" spc="-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ha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en</a:t>
            </a:r>
            <a:r>
              <a:rPr sz="2000" spc="-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ge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en,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den</a:t>
            </a:r>
            <a:r>
              <a:rPr sz="2000" spc="-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eltre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d</a:t>
            </a:r>
            <a:r>
              <a:rPr sz="2000" spc="-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zu ve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00007F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srgbClr val="00007F"/>
                </a:solidFill>
                <a:latin typeface="Times New Roman"/>
                <a:cs typeface="Times New Roman"/>
              </a:rPr>
              <a:t>"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998" y="4641342"/>
            <a:ext cx="3201924" cy="2130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3717" y="4618482"/>
            <a:ext cx="3201924" cy="2177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-23-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951412"/>
            <a:ext cx="8711565" cy="280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20"/>
              </a:lnSpc>
            </a:pP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Betrac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ten</a:t>
            </a:r>
            <a:r>
              <a:rPr sz="17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wir</a:t>
            </a:r>
            <a:r>
              <a:rPr sz="17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17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Beine</a:t>
            </a:r>
            <a:r>
              <a:rPr sz="17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Pferde: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</a:t>
            </a:r>
            <a:r>
              <a:rPr sz="17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</a:t>
            </a:r>
            <a:r>
              <a:rPr sz="17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kann</a:t>
            </a:r>
            <a:r>
              <a:rPr sz="17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bis</a:t>
            </a:r>
            <a:r>
              <a:rPr sz="1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zu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km/h</a:t>
            </a:r>
            <a:r>
              <a:rPr sz="1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im</a:t>
            </a:r>
            <a:r>
              <a:rPr sz="17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alopp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erreichen.</a:t>
            </a:r>
            <a:r>
              <a:rPr sz="17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ohl</a:t>
            </a:r>
            <a:r>
              <a:rPr sz="1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dies eines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ziemlichen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mecha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ischen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uf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ands</a:t>
            </a:r>
            <a:r>
              <a:rPr sz="17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bedarf,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ird</a:t>
            </a:r>
            <a:r>
              <a:rPr sz="17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relativ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enig</a:t>
            </a:r>
            <a:r>
              <a:rPr sz="1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rgie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verbraucht.</a:t>
            </a:r>
            <a:r>
              <a:rPr sz="1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Wie</a:t>
            </a:r>
            <a:r>
              <a:rPr sz="17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das möglich?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eheimnis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liegt</a:t>
            </a:r>
            <a:r>
              <a:rPr sz="17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den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Pferde.</a:t>
            </a:r>
            <a:r>
              <a:rPr sz="1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Elastische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Seh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absorbieren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rgie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enn die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Beine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den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Boden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berühr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und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einem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Spru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geb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sie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sie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zurüc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um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das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voran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zu treiben.</a:t>
            </a:r>
            <a:r>
              <a:rPr sz="17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arüber</a:t>
            </a:r>
            <a:r>
              <a:rPr sz="17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hinaus</a:t>
            </a:r>
            <a:r>
              <a:rPr sz="17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vibrier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17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eine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Pferde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mit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einer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hoh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Freq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enz,</a:t>
            </a:r>
            <a:r>
              <a:rPr sz="170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das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Seh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 verletzen</a:t>
            </a:r>
            <a:r>
              <a:rPr sz="17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kön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te.</a:t>
            </a:r>
            <a:r>
              <a:rPr sz="17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17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Musk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ln</a:t>
            </a:r>
            <a:r>
              <a:rPr sz="17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7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den</a:t>
            </a:r>
            <a:r>
              <a:rPr sz="17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irken</a:t>
            </a:r>
            <a:r>
              <a:rPr sz="17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aber</a:t>
            </a:r>
            <a:r>
              <a:rPr sz="17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17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Stoßd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ä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mpfer.</a:t>
            </a:r>
            <a:r>
              <a:rPr sz="17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Forsc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17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bezeic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nen</a:t>
            </a:r>
            <a:r>
              <a:rPr sz="17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diese Struktur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als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"ho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spezialisiert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l/Sehnen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onz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pt",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das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Mobilität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und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raft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ermöglicht. Ingenie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170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versuc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en,</a:t>
            </a:r>
            <a:r>
              <a:rPr sz="170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dieses</a:t>
            </a:r>
            <a:r>
              <a:rPr sz="17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esign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Beine</a:t>
            </a:r>
            <a:r>
              <a:rPr sz="17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Pferde</a:t>
            </a:r>
            <a:r>
              <a:rPr sz="1700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7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igen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botern</a:t>
            </a:r>
            <a:r>
              <a:rPr sz="1700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nac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zua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men.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 G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emäß</a:t>
            </a:r>
            <a:r>
              <a:rPr sz="17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Aussage</a:t>
            </a:r>
            <a:r>
              <a:rPr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des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iomimet</a:t>
            </a:r>
            <a:r>
              <a:rPr sz="1700" spc="-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botics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oratory</a:t>
            </a:r>
            <a:r>
              <a:rPr sz="1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Massachusetts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Insti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ute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hnolo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y (MIT)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kann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dieses</a:t>
            </a:r>
            <a:r>
              <a:rPr sz="1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komplexe</a:t>
            </a:r>
            <a:r>
              <a:rPr sz="1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esign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nicht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einfach</a:t>
            </a:r>
            <a:r>
              <a:rPr sz="1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mit</a:t>
            </a:r>
            <a:r>
              <a:rPr sz="17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den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momentan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bek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nnten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Materialien</a:t>
            </a:r>
            <a:r>
              <a:rPr sz="17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und</a:t>
            </a:r>
            <a:r>
              <a:rPr sz="1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dem ang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andten</a:t>
            </a:r>
            <a:r>
              <a:rPr sz="17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Wissen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Ingenie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ach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eba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t w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erden.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3976" y="381000"/>
            <a:ext cx="5487924" cy="3420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-24-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3438814"/>
            <a:ext cx="5136515" cy="269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5095">
              <a:lnSpc>
                <a:spcPts val="2380"/>
              </a:lnSpc>
            </a:pP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PS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ein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b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eeindr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cke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des v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M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ensc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wickeltes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Ger</a:t>
            </a:r>
            <a:r>
              <a:rPr sz="2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ä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238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einem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na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Sc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etterling 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der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Lac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  <a:p>
            <a:pPr marL="12700" marR="538480">
              <a:lnSpc>
                <a:spcPts val="238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fi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iese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reat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ren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esti</a:t>
            </a:r>
            <a:r>
              <a:rPr sz="2000" spc="-45" dirty="0">
                <a:solidFill>
                  <a:srgbClr val="0000FF"/>
                </a:solidFill>
                <a:latin typeface="Times New Roman"/>
                <a:cs typeface="Times New Roman"/>
              </a:rPr>
              <a:t>mm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Ziele, die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erte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Kilo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etern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tfe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nt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sin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  <a:p>
            <a:pPr marL="12700" marR="307975" algn="just">
              <a:lnSpc>
                <a:spcPts val="238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Pas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ieren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iese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zu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ällig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der w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diese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avi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atio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tnisse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einer h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he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tell</a:t>
            </a: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z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iert?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877" y="685037"/>
            <a:ext cx="3659124" cy="23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6617" y="745236"/>
            <a:ext cx="3201924" cy="2130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40" y="3365753"/>
            <a:ext cx="2744723" cy="3128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-25-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-26-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1335089"/>
            <a:ext cx="765302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50">
              <a:lnSpc>
                <a:spcPct val="100000"/>
              </a:lnSpc>
            </a:pP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Welche d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eser be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den S</a:t>
            </a:r>
            <a:r>
              <a:rPr sz="2400" b="1" spc="-30" dirty="0">
                <a:solidFill>
                  <a:srgbClr val="004F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enarien s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nd reali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ti</a:t>
            </a:r>
            <a:r>
              <a:rPr sz="2400" b="1" spc="10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cher?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2400" b="1" spc="-25" dirty="0">
                <a:solidFill>
                  <a:srgbClr val="004F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enario 1: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779841"/>
            <a:ext cx="35998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"Im Anfang schuf 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ott…."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5784" y="2779841"/>
            <a:ext cx="16967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 Mose 1</a:t>
            </a:r>
            <a:r>
              <a:rPr sz="24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3502217"/>
            <a:ext cx="6094095" cy="177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S</a:t>
            </a:r>
            <a:r>
              <a:rPr sz="2400" b="1" spc="-25" dirty="0">
                <a:solidFill>
                  <a:srgbClr val="004F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004F00"/>
                </a:solidFill>
                <a:latin typeface="Times New Roman"/>
                <a:cs typeface="Times New Roman"/>
              </a:rPr>
              <a:t>enario 2: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Am Anfang ist e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nfach al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es pass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ert.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840"/>
              </a:lnSpc>
              <a:spcBef>
                <a:spcPts val="110"/>
              </a:spcBef>
            </a:pP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(K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ine Int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ll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gen</a:t>
            </a:r>
            <a:r>
              <a:rPr sz="2400" b="1" spc="-25" dirty="0">
                <a:solidFill>
                  <a:srgbClr val="7F00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, k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in Design, 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eine Planung, k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in </a:t>
            </a:r>
            <a:r>
              <a:rPr sz="2400" b="1" spc="-30" dirty="0">
                <a:solidFill>
                  <a:srgbClr val="7F0000"/>
                </a:solidFill>
                <a:latin typeface="Times New Roman"/>
                <a:cs typeface="Times New Roman"/>
              </a:rPr>
              <a:t>Z</a:t>
            </a:r>
            <a:r>
              <a:rPr sz="2400" b="1" spc="-20" dirty="0">
                <a:solidFill>
                  <a:srgbClr val="7F0000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ec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, k</a:t>
            </a:r>
            <a:r>
              <a:rPr sz="2400" b="1" spc="10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7F0000"/>
                </a:solidFill>
                <a:latin typeface="Times New Roman"/>
                <a:cs typeface="Times New Roman"/>
              </a:rPr>
              <a:t>in Schöpfer)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-27-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dirty="0"/>
              <a:t>Denn sein unsichtbares</a:t>
            </a:r>
            <a:r>
              <a:rPr spc="10" dirty="0"/>
              <a:t> </a:t>
            </a:r>
            <a:r>
              <a:rPr dirty="0"/>
              <a:t>Wesen, sowo</a:t>
            </a:r>
            <a:r>
              <a:rPr spc="-20" dirty="0"/>
              <a:t>h</a:t>
            </a:r>
            <a:r>
              <a:rPr dirty="0"/>
              <a:t>l se</a:t>
            </a:r>
            <a:r>
              <a:rPr spc="10" dirty="0"/>
              <a:t>i</a:t>
            </a:r>
            <a:r>
              <a:rPr dirty="0"/>
              <a:t>ne e</a:t>
            </a:r>
            <a:r>
              <a:rPr spc="-15" dirty="0"/>
              <a:t>w</a:t>
            </a:r>
            <a:r>
              <a:rPr dirty="0"/>
              <a:t>ige </a:t>
            </a:r>
            <a:r>
              <a:rPr spc="10" dirty="0"/>
              <a:t>K</a:t>
            </a:r>
            <a:r>
              <a:rPr dirty="0"/>
              <a:t>raft</a:t>
            </a:r>
            <a:r>
              <a:rPr spc="10" dirty="0"/>
              <a:t> </a:t>
            </a:r>
            <a:r>
              <a:rPr dirty="0"/>
              <a:t>als auch seine </a:t>
            </a:r>
            <a:r>
              <a:rPr spc="10" dirty="0"/>
              <a:t>G</a:t>
            </a:r>
            <a:r>
              <a:rPr dirty="0"/>
              <a:t>ött</a:t>
            </a:r>
            <a:r>
              <a:rPr spc="10" dirty="0"/>
              <a:t>l</a:t>
            </a:r>
            <a:r>
              <a:rPr dirty="0"/>
              <a:t>ich</a:t>
            </a:r>
            <a:r>
              <a:rPr spc="10" dirty="0"/>
              <a:t>k</a:t>
            </a:r>
            <a:r>
              <a:rPr dirty="0"/>
              <a:t>ei</a:t>
            </a:r>
            <a:r>
              <a:rPr spc="10" dirty="0"/>
              <a:t>t</a:t>
            </a:r>
            <a:r>
              <a:rPr dirty="0"/>
              <a:t>, </a:t>
            </a:r>
            <a:r>
              <a:rPr spc="-20" dirty="0"/>
              <a:t>w</a:t>
            </a:r>
            <a:r>
              <a:rPr dirty="0"/>
              <a:t>ird se</a:t>
            </a:r>
            <a:r>
              <a:rPr spc="5" dirty="0"/>
              <a:t>i</a:t>
            </a:r>
            <a:r>
              <a:rPr dirty="0"/>
              <a:t>t Erschaf</a:t>
            </a:r>
            <a:r>
              <a:rPr spc="10" dirty="0"/>
              <a:t>f</a:t>
            </a:r>
            <a:r>
              <a:rPr dirty="0"/>
              <a:t>ung der Welt </a:t>
            </a:r>
            <a:r>
              <a:rPr spc="10" dirty="0"/>
              <a:t>i</a:t>
            </a:r>
            <a:r>
              <a:rPr dirty="0"/>
              <a:t>n dem Ge</a:t>
            </a:r>
            <a:r>
              <a:rPr spc="10" dirty="0"/>
              <a:t>m</a:t>
            </a:r>
            <a:r>
              <a:rPr dirty="0"/>
              <a:t>achten </a:t>
            </a:r>
            <a:r>
              <a:rPr spc="-15" dirty="0"/>
              <a:t>w</a:t>
            </a:r>
            <a:r>
              <a:rPr dirty="0"/>
              <a:t>ahrgenomm</a:t>
            </a:r>
            <a:r>
              <a:rPr spc="10" dirty="0"/>
              <a:t>e</a:t>
            </a:r>
            <a:r>
              <a:rPr dirty="0"/>
              <a:t>n und geschaut, damit </a:t>
            </a:r>
            <a:r>
              <a:rPr spc="10" dirty="0"/>
              <a:t>s</a:t>
            </a:r>
            <a:r>
              <a:rPr dirty="0"/>
              <a:t>ie ohne Entschuldigung sei</a:t>
            </a:r>
            <a:r>
              <a:rPr spc="10" dirty="0"/>
              <a:t>e</a:t>
            </a:r>
            <a:r>
              <a:rPr dirty="0"/>
              <a:t>n;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3141029"/>
            <a:ext cx="8658860" cy="237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40"/>
              </a:lnSpc>
            </a:pPr>
            <a:r>
              <a:rPr sz="2400" b="1" spc="-20" dirty="0">
                <a:latin typeface="Times New Roman"/>
                <a:cs typeface="Times New Roman"/>
              </a:rPr>
              <a:t>w</a:t>
            </a:r>
            <a:r>
              <a:rPr sz="2400" b="1" dirty="0">
                <a:latin typeface="Times New Roman"/>
                <a:cs typeface="Times New Roman"/>
              </a:rPr>
              <a:t>eil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sie </a:t>
            </a:r>
            <a:r>
              <a:rPr sz="2400" b="1" spc="10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ott </a:t>
            </a:r>
            <a:r>
              <a:rPr sz="2400" b="1" spc="15" dirty="0">
                <a:latin typeface="Times New Roman"/>
                <a:cs typeface="Times New Roman"/>
              </a:rPr>
              <a:t>k</a:t>
            </a:r>
            <a:r>
              <a:rPr sz="2400" b="1" dirty="0">
                <a:latin typeface="Times New Roman"/>
                <a:cs typeface="Times New Roman"/>
              </a:rPr>
              <a:t>annten, ihn aber </a:t>
            </a:r>
            <a:r>
              <a:rPr sz="2400" b="1" spc="-15" dirty="0">
                <a:latin typeface="Times New Roman"/>
                <a:cs typeface="Times New Roman"/>
              </a:rPr>
              <a:t>w</a:t>
            </a:r>
            <a:r>
              <a:rPr sz="2400" b="1" dirty="0">
                <a:latin typeface="Times New Roman"/>
                <a:cs typeface="Times New Roman"/>
              </a:rPr>
              <a:t>eder als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Gott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verherr</a:t>
            </a:r>
            <a:r>
              <a:rPr sz="2400" b="1" spc="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icht</a:t>
            </a:r>
            <a:r>
              <a:rPr sz="2400" b="1" spc="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n noch ihm Dank darbra</a:t>
            </a:r>
            <a:r>
              <a:rPr sz="2400" b="1" spc="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hten, sondern in ihr</a:t>
            </a:r>
            <a:r>
              <a:rPr sz="2400" b="1" spc="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n Überlegungen in Torheit verf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elen und ihr unvers</a:t>
            </a:r>
            <a:r>
              <a:rPr sz="2400" b="1" spc="10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ändiges H</a:t>
            </a:r>
            <a:r>
              <a:rPr sz="2400" b="1" spc="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rz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verf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nstert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w</a:t>
            </a:r>
            <a:r>
              <a:rPr sz="2400" b="1" dirty="0">
                <a:latin typeface="Times New Roman"/>
                <a:cs typeface="Times New Roman"/>
              </a:rPr>
              <a:t>urde.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Indem s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e si</a:t>
            </a:r>
            <a:r>
              <a:rPr sz="2400" b="1" spc="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h für Wei</a:t>
            </a:r>
            <a:r>
              <a:rPr sz="2400" b="1" spc="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e ausgaben, sind sie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u Narren ge</a:t>
            </a:r>
            <a:r>
              <a:rPr sz="2400" b="1" spc="-20" dirty="0">
                <a:latin typeface="Times New Roman"/>
                <a:cs typeface="Times New Roman"/>
              </a:rPr>
              <a:t>w</a:t>
            </a:r>
            <a:r>
              <a:rPr sz="2400" b="1" dirty="0">
                <a:latin typeface="Times New Roman"/>
                <a:cs typeface="Times New Roman"/>
              </a:rPr>
              <a:t>orden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</a:pP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Rö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1/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-28-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460751" y="751469"/>
            <a:ext cx="5128260" cy="79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70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v</a:t>
            </a:r>
            <a:r>
              <a:rPr sz="2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70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r>
              <a:rPr sz="2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lli</a:t>
            </a:r>
            <a:r>
              <a:rPr sz="27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S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sz="2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7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fer</a:t>
            </a:r>
            <a:r>
              <a:rPr sz="2700" b="1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pc="-10" dirty="0"/>
              <a:t>"</a:t>
            </a:r>
            <a:r>
              <a:rPr spc="-5" dirty="0"/>
              <a:t>A</a:t>
            </a:r>
            <a:r>
              <a:rPr spc="-10" dirty="0"/>
              <a:t>lles</a:t>
            </a:r>
            <a:r>
              <a:rPr spc="-20" dirty="0"/>
              <a:t> </a:t>
            </a:r>
            <a:r>
              <a:rPr spc="-15" dirty="0"/>
              <a:t>w</a:t>
            </a:r>
            <a:r>
              <a:rPr spc="0" dirty="0"/>
              <a:t>u</a:t>
            </a:r>
            <a:r>
              <a:rPr spc="-10" dirty="0"/>
              <a:t>r</a:t>
            </a:r>
            <a:r>
              <a:rPr spc="0" dirty="0"/>
              <a:t>d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u</a:t>
            </a:r>
            <a:r>
              <a:rPr spc="-10" dirty="0"/>
              <a:t>rch</a:t>
            </a:r>
            <a:r>
              <a:rPr spc="15" dirty="0"/>
              <a:t> </a:t>
            </a:r>
            <a:r>
              <a:rPr spc="-10" dirty="0"/>
              <a:t>dassel</a:t>
            </a:r>
            <a:r>
              <a:rPr dirty="0"/>
              <a:t>b</a:t>
            </a:r>
            <a:r>
              <a:rPr spc="-10" dirty="0"/>
              <a:t>e,</a:t>
            </a:r>
            <a:r>
              <a:rPr spc="-5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-5" dirty="0"/>
              <a:t> </a:t>
            </a:r>
            <a:r>
              <a:rPr dirty="0"/>
              <a:t>o</a:t>
            </a:r>
            <a:r>
              <a:rPr spc="-10" dirty="0"/>
              <a:t>h</a:t>
            </a:r>
            <a:r>
              <a:rPr spc="0" dirty="0"/>
              <a:t>n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0" dirty="0"/>
              <a:t>dassel</a:t>
            </a:r>
            <a:r>
              <a:rPr spc="-5" dirty="0"/>
              <a:t>b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5" dirty="0"/>
              <a:t>w</a:t>
            </a:r>
            <a:r>
              <a:rPr dirty="0"/>
              <a:t>u</a:t>
            </a:r>
            <a:r>
              <a:rPr spc="-10" dirty="0"/>
              <a:t>r</a:t>
            </a:r>
            <a:r>
              <a:rPr spc="0" dirty="0"/>
              <a:t>d</a:t>
            </a:r>
            <a:r>
              <a:rPr spc="-10" dirty="0"/>
              <a:t>e</a:t>
            </a:r>
            <a:r>
              <a:rPr spc="-20" dirty="0"/>
              <a:t> </a:t>
            </a:r>
            <a:r>
              <a:rPr spc="-10" dirty="0"/>
              <a:t>au</a:t>
            </a:r>
            <a:r>
              <a:rPr dirty="0"/>
              <a:t>c</a:t>
            </a:r>
            <a:r>
              <a:rPr spc="-10" dirty="0"/>
              <a:t>h</a:t>
            </a:r>
            <a:r>
              <a:rPr spc="-5" dirty="0"/>
              <a:t> </a:t>
            </a:r>
            <a:r>
              <a:rPr dirty="0"/>
              <a:t>n</a:t>
            </a:r>
            <a:r>
              <a:rPr spc="-10" dirty="0"/>
              <a:t>icht</a:t>
            </a:r>
            <a:r>
              <a:rPr spc="-5" dirty="0"/>
              <a:t> </a:t>
            </a:r>
            <a:r>
              <a:rPr spc="-10" dirty="0"/>
              <a:t>eines,</a:t>
            </a:r>
            <a:r>
              <a:rPr spc="5" dirty="0"/>
              <a:t> </a:t>
            </a:r>
            <a:r>
              <a:rPr spc="-10" dirty="0"/>
              <a:t>das ge</a:t>
            </a:r>
            <a:r>
              <a:rPr dirty="0"/>
              <a:t>w</a:t>
            </a:r>
            <a:r>
              <a:rPr spc="-10" dirty="0"/>
              <a:t>o</a:t>
            </a:r>
            <a:r>
              <a:rPr spc="0" dirty="0"/>
              <a:t>r</a:t>
            </a:r>
            <a:r>
              <a:rPr spc="-10" dirty="0"/>
              <a:t>den</a:t>
            </a:r>
            <a:r>
              <a:rPr spc="15" dirty="0"/>
              <a:t> </a:t>
            </a:r>
            <a:r>
              <a:rPr spc="-10" dirty="0"/>
              <a:t>ist."</a:t>
            </a:r>
            <a:r>
              <a:rPr spc="5" dirty="0"/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spc="-10" dirty="0">
                <a:solidFill>
                  <a:srgbClr val="FF0000"/>
                </a:solidFill>
              </a:rPr>
              <a:t>J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spc="-10" dirty="0">
                <a:solidFill>
                  <a:srgbClr val="FF0000"/>
                </a:solidFill>
              </a:rPr>
              <a:t>h.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</a:t>
            </a:r>
            <a:r>
              <a:rPr spc="-10" dirty="0">
                <a:solidFill>
                  <a:srgbClr val="FF0000"/>
                </a:solidFill>
              </a:rPr>
              <a:t>/3)</a:t>
            </a: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80"/>
              </a:lnSpc>
            </a:pPr>
            <a:r>
              <a:rPr spc="-10" dirty="0"/>
              <a:t>"</a:t>
            </a:r>
            <a:r>
              <a:rPr spc="-5" dirty="0"/>
              <a:t>D</a:t>
            </a:r>
            <a:r>
              <a:rPr spc="-10" dirty="0"/>
              <a:t>enn</a:t>
            </a:r>
            <a:r>
              <a:rPr spc="240" dirty="0"/>
              <a:t> </a:t>
            </a:r>
            <a:r>
              <a:rPr spc="-10" dirty="0"/>
              <a:t>in</a:t>
            </a:r>
            <a:r>
              <a:rPr spc="235" dirty="0"/>
              <a:t> </a:t>
            </a:r>
            <a:r>
              <a:rPr spc="-15" dirty="0"/>
              <a:t>ihm</a:t>
            </a:r>
            <a:r>
              <a:rPr spc="210" dirty="0"/>
              <a:t> </a:t>
            </a:r>
            <a:r>
              <a:rPr spc="-10" dirty="0"/>
              <a:t>(J</a:t>
            </a:r>
            <a:r>
              <a:rPr dirty="0"/>
              <a:t>e</a:t>
            </a:r>
            <a:r>
              <a:rPr spc="-10" dirty="0"/>
              <a:t>s</a:t>
            </a:r>
            <a:r>
              <a:rPr dirty="0"/>
              <a:t>u</a:t>
            </a:r>
            <a:r>
              <a:rPr spc="-10" dirty="0"/>
              <a:t>s</a:t>
            </a:r>
            <a:r>
              <a:rPr spc="229" dirty="0"/>
              <a:t> </a:t>
            </a:r>
            <a:r>
              <a:rPr spc="-15" dirty="0"/>
              <a:t>Ch</a:t>
            </a:r>
            <a:r>
              <a:rPr spc="0" dirty="0"/>
              <a:t>r</a:t>
            </a:r>
            <a:r>
              <a:rPr spc="-10" dirty="0"/>
              <a:t>istus)</a:t>
            </a:r>
            <a:r>
              <a:rPr spc="245" dirty="0"/>
              <a:t> </a:t>
            </a:r>
            <a:r>
              <a:rPr spc="-10" dirty="0"/>
              <a:t>ist</a:t>
            </a:r>
            <a:r>
              <a:rPr spc="225" dirty="0"/>
              <a:t> </a:t>
            </a:r>
            <a:r>
              <a:rPr spc="-10" dirty="0"/>
              <a:t>alles</a:t>
            </a:r>
            <a:r>
              <a:rPr spc="220" dirty="0"/>
              <a:t> </a:t>
            </a:r>
            <a:r>
              <a:rPr spc="-10" dirty="0"/>
              <a:t>in</a:t>
            </a:r>
            <a:r>
              <a:rPr spc="229" dirty="0"/>
              <a:t> </a:t>
            </a:r>
            <a:r>
              <a:rPr spc="-10" dirty="0"/>
              <a:t>den</a:t>
            </a:r>
            <a:r>
              <a:rPr dirty="0"/>
              <a:t> </a:t>
            </a:r>
            <a:r>
              <a:rPr spc="-250" dirty="0"/>
              <a:t> </a:t>
            </a:r>
            <a:r>
              <a:rPr spc="0" dirty="0"/>
              <a:t>H</a:t>
            </a:r>
            <a:r>
              <a:rPr spc="-15" dirty="0"/>
              <a:t>imme</a:t>
            </a:r>
            <a:r>
              <a:rPr spc="0" dirty="0"/>
              <a:t>l</a:t>
            </a:r>
            <a:r>
              <a:rPr spc="-10" dirty="0"/>
              <a:t>n</a:t>
            </a:r>
            <a:r>
              <a:rPr dirty="0"/>
              <a:t> </a:t>
            </a:r>
            <a:r>
              <a:rPr spc="-235" dirty="0"/>
              <a:t> </a:t>
            </a:r>
            <a:r>
              <a:rPr spc="5" dirty="0"/>
              <a:t>u</a:t>
            </a:r>
            <a:r>
              <a:rPr spc="-10" dirty="0"/>
              <a:t>nd</a:t>
            </a:r>
            <a:r>
              <a:rPr spc="250" dirty="0"/>
              <a:t> </a:t>
            </a:r>
            <a:r>
              <a:rPr spc="-10" dirty="0"/>
              <a:t>auf</a:t>
            </a:r>
            <a:r>
              <a:rPr spc="245" dirty="0"/>
              <a:t> </a:t>
            </a:r>
            <a:r>
              <a:rPr spc="-10" dirty="0"/>
              <a:t>der</a:t>
            </a:r>
            <a:r>
              <a:rPr spc="245" dirty="0"/>
              <a:t> </a:t>
            </a:r>
            <a:r>
              <a:rPr spc="-10" dirty="0"/>
              <a:t>Er</a:t>
            </a:r>
            <a:r>
              <a:rPr dirty="0"/>
              <a:t>d</a:t>
            </a:r>
            <a:r>
              <a:rPr spc="-10" dirty="0"/>
              <a:t>e ge</a:t>
            </a:r>
            <a:r>
              <a:rPr dirty="0"/>
              <a:t>s</a:t>
            </a:r>
            <a:r>
              <a:rPr spc="-10" dirty="0"/>
              <a:t>chaf</a:t>
            </a:r>
            <a:r>
              <a:rPr dirty="0"/>
              <a:t>f</a:t>
            </a:r>
            <a:r>
              <a:rPr spc="-10" dirty="0"/>
              <a:t>en</a:t>
            </a:r>
            <a:r>
              <a:rPr spc="-25" dirty="0"/>
              <a:t> </a:t>
            </a:r>
            <a:r>
              <a:rPr spc="-15" dirty="0"/>
              <a:t>w</a:t>
            </a:r>
            <a:r>
              <a:rPr spc="0" dirty="0"/>
              <a:t>o</a:t>
            </a:r>
            <a:r>
              <a:rPr spc="-10" dirty="0"/>
              <a:t>r</a:t>
            </a:r>
            <a:r>
              <a:rPr spc="-5" dirty="0"/>
              <a:t>d</a:t>
            </a:r>
            <a:r>
              <a:rPr spc="-10" dirty="0"/>
              <a:t>en,</a:t>
            </a:r>
            <a:r>
              <a:rPr spc="-40" dirty="0"/>
              <a:t> </a:t>
            </a:r>
            <a:r>
              <a:rPr spc="-10" dirty="0"/>
              <a:t>das</a:t>
            </a:r>
            <a:r>
              <a:rPr spc="-35" dirty="0"/>
              <a:t> </a:t>
            </a:r>
            <a:r>
              <a:rPr spc="-10" dirty="0"/>
              <a:t>Sic</a:t>
            </a:r>
            <a:r>
              <a:rPr dirty="0"/>
              <a:t>h</a:t>
            </a:r>
            <a:r>
              <a:rPr spc="-10" dirty="0"/>
              <a:t>tba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45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-25" dirty="0"/>
              <a:t> </a:t>
            </a:r>
            <a:r>
              <a:rPr spc="-10" dirty="0"/>
              <a:t>das</a:t>
            </a:r>
            <a:r>
              <a:rPr spc="-30" dirty="0"/>
              <a:t> </a:t>
            </a:r>
            <a:r>
              <a:rPr spc="-15" dirty="0"/>
              <a:t>U</a:t>
            </a:r>
            <a:r>
              <a:rPr spc="0" dirty="0"/>
              <a:t>n</a:t>
            </a:r>
            <a:r>
              <a:rPr spc="-10" dirty="0"/>
              <a:t>sicht</a:t>
            </a:r>
            <a:r>
              <a:rPr dirty="0"/>
              <a:t>b</a:t>
            </a:r>
            <a:r>
              <a:rPr spc="-10" dirty="0"/>
              <a:t>are,</a:t>
            </a:r>
            <a:r>
              <a:rPr spc="-20" dirty="0"/>
              <a:t> </a:t>
            </a:r>
            <a:r>
              <a:rPr spc="-10" dirty="0"/>
              <a:t>es</a:t>
            </a:r>
            <a:r>
              <a:rPr spc="-30" dirty="0"/>
              <a:t> </a:t>
            </a:r>
            <a:r>
              <a:rPr spc="-10" dirty="0"/>
              <a:t>seien</a:t>
            </a:r>
            <a:r>
              <a:rPr spc="-25" dirty="0"/>
              <a:t> </a:t>
            </a:r>
            <a:r>
              <a:rPr spc="-15" dirty="0"/>
              <a:t>T</a:t>
            </a:r>
            <a:r>
              <a:rPr spc="-5" dirty="0"/>
              <a:t>h</a:t>
            </a:r>
            <a:r>
              <a:rPr spc="-10" dirty="0"/>
              <a:t>r</a:t>
            </a:r>
            <a:r>
              <a:rPr spc="0" dirty="0"/>
              <a:t>o</a:t>
            </a:r>
            <a:r>
              <a:rPr spc="-10" dirty="0"/>
              <a:t>ne</a:t>
            </a:r>
            <a:r>
              <a:rPr spc="-25" dirty="0"/>
              <a:t> </a:t>
            </a:r>
            <a:r>
              <a:rPr spc="-10" dirty="0"/>
              <a:t>o</a:t>
            </a:r>
            <a:r>
              <a:rPr spc="0" dirty="0"/>
              <a:t>d</a:t>
            </a:r>
            <a:r>
              <a:rPr spc="-10" dirty="0"/>
              <a:t>er H</a:t>
            </a:r>
            <a:r>
              <a:rPr dirty="0"/>
              <a:t>e</a:t>
            </a:r>
            <a:r>
              <a:rPr spc="-10" dirty="0"/>
              <a:t>r</a:t>
            </a:r>
            <a:r>
              <a:rPr spc="-5" dirty="0"/>
              <a:t>r</a:t>
            </a:r>
            <a:r>
              <a:rPr spc="-10" dirty="0"/>
              <a:t>sc</a:t>
            </a:r>
            <a:r>
              <a:rPr dirty="0"/>
              <a:t>h</a:t>
            </a:r>
            <a:r>
              <a:rPr spc="-10" dirty="0"/>
              <a:t>aften</a:t>
            </a:r>
            <a:r>
              <a:rPr spc="-20" dirty="0"/>
              <a:t> </a:t>
            </a:r>
            <a:r>
              <a:rPr spc="-10" dirty="0"/>
              <a:t>o</a:t>
            </a:r>
            <a:r>
              <a:rPr dirty="0"/>
              <a:t>d</a:t>
            </a:r>
            <a:r>
              <a:rPr spc="-10" dirty="0"/>
              <a:t>er</a:t>
            </a:r>
            <a:r>
              <a:rPr spc="-25" dirty="0"/>
              <a:t> </a:t>
            </a:r>
            <a:r>
              <a:rPr spc="-15" dirty="0"/>
              <a:t>Gew</a:t>
            </a:r>
            <a:r>
              <a:rPr dirty="0"/>
              <a:t>a</a:t>
            </a:r>
            <a:r>
              <a:rPr spc="-10" dirty="0"/>
              <a:t>lten</a:t>
            </a:r>
            <a:r>
              <a:rPr spc="-30" dirty="0"/>
              <a:t> </a:t>
            </a:r>
            <a:r>
              <a:rPr spc="-10" dirty="0"/>
              <a:t>o</a:t>
            </a:r>
            <a:r>
              <a:rPr spc="0" dirty="0"/>
              <a:t>d</a:t>
            </a:r>
            <a:r>
              <a:rPr spc="-10" dirty="0"/>
              <a:t>er</a:t>
            </a:r>
            <a:r>
              <a:rPr spc="-25" dirty="0"/>
              <a:t> </a:t>
            </a:r>
            <a:r>
              <a:rPr spc="-10" dirty="0"/>
              <a:t>Mächte:</a:t>
            </a:r>
            <a:r>
              <a:rPr spc="-40" dirty="0"/>
              <a:t> </a:t>
            </a:r>
            <a:r>
              <a:rPr spc="-10" dirty="0"/>
              <a:t>Alles</a:t>
            </a:r>
            <a:r>
              <a:rPr spc="-30" dirty="0"/>
              <a:t> </a:t>
            </a:r>
            <a:r>
              <a:rPr spc="-10" dirty="0"/>
              <a:t>ist</a:t>
            </a:r>
            <a:r>
              <a:rPr spc="-40" dirty="0"/>
              <a:t> </a:t>
            </a:r>
            <a:r>
              <a:rPr spc="-10" dirty="0"/>
              <a:t>d</a:t>
            </a:r>
            <a:r>
              <a:rPr spc="0" dirty="0"/>
              <a:t>u</a:t>
            </a:r>
            <a:r>
              <a:rPr spc="-10" dirty="0"/>
              <a:t>rch</a:t>
            </a:r>
            <a:r>
              <a:rPr spc="-20" dirty="0"/>
              <a:t> </a:t>
            </a:r>
            <a:r>
              <a:rPr spc="-10" dirty="0"/>
              <a:t>ihn</a:t>
            </a:r>
            <a:r>
              <a:rPr spc="-20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-25" dirty="0"/>
              <a:t> </a:t>
            </a:r>
            <a:r>
              <a:rPr spc="-10" dirty="0"/>
              <a:t>zu</a:t>
            </a:r>
            <a:r>
              <a:rPr spc="-25" dirty="0"/>
              <a:t> </a:t>
            </a:r>
            <a:r>
              <a:rPr spc="-15" dirty="0"/>
              <a:t>ihm</a:t>
            </a:r>
            <a:r>
              <a:rPr spc="-60" dirty="0"/>
              <a:t> </a:t>
            </a:r>
            <a:r>
              <a:rPr spc="-10" dirty="0"/>
              <a:t>hin ge</a:t>
            </a:r>
            <a:r>
              <a:rPr dirty="0"/>
              <a:t>s</a:t>
            </a:r>
            <a:r>
              <a:rPr spc="-10" dirty="0"/>
              <a:t>chaf</a:t>
            </a:r>
            <a:r>
              <a:rPr dirty="0"/>
              <a:t>f</a:t>
            </a:r>
            <a:r>
              <a:rPr spc="-10" dirty="0"/>
              <a:t>en</a:t>
            </a:r>
            <a:r>
              <a:rPr spc="0" dirty="0"/>
              <a:t>.</a:t>
            </a:r>
            <a:r>
              <a:rPr spc="-10" dirty="0"/>
              <a:t>"</a:t>
            </a:r>
            <a:r>
              <a:rPr spc="5" dirty="0"/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spc="-15" dirty="0">
                <a:solidFill>
                  <a:srgbClr val="FF0000"/>
                </a:solidFill>
              </a:rPr>
              <a:t>K</a:t>
            </a:r>
            <a:r>
              <a:rPr spc="0" dirty="0">
                <a:solidFill>
                  <a:srgbClr val="FF0000"/>
                </a:solidFill>
              </a:rPr>
              <a:t>o</a:t>
            </a:r>
            <a:r>
              <a:rPr spc="-10" dirty="0">
                <a:solidFill>
                  <a:srgbClr val="FF0000"/>
                </a:solidFill>
              </a:rPr>
              <a:t>l.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</a:t>
            </a:r>
            <a:r>
              <a:rPr spc="-10" dirty="0">
                <a:solidFill>
                  <a:srgbClr val="FF0000"/>
                </a:solidFill>
              </a:rPr>
              <a:t>/1</a:t>
            </a:r>
            <a:r>
              <a:rPr dirty="0">
                <a:solidFill>
                  <a:srgbClr val="FF0000"/>
                </a:solidFill>
              </a:rPr>
              <a:t>6</a:t>
            </a:r>
            <a:r>
              <a:rPr spc="-1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-15" dirty="0"/>
              <a:t>"…</a:t>
            </a:r>
            <a:r>
              <a:rPr spc="10" dirty="0"/>
              <a:t> </a:t>
            </a:r>
            <a:r>
              <a:rPr spc="-15" dirty="0"/>
              <a:t>G</a:t>
            </a:r>
            <a:r>
              <a:rPr spc="0" dirty="0"/>
              <a:t>o</a:t>
            </a:r>
            <a:r>
              <a:rPr spc="-10" dirty="0"/>
              <a:t>tt,</a:t>
            </a:r>
            <a:r>
              <a:rPr spc="-5" dirty="0"/>
              <a:t> </a:t>
            </a:r>
            <a:r>
              <a:rPr dirty="0"/>
              <a:t>d</a:t>
            </a:r>
            <a:r>
              <a:rPr spc="-10" dirty="0"/>
              <a:t>er</a:t>
            </a:r>
            <a:r>
              <a:rPr spc="10" dirty="0"/>
              <a:t> </a:t>
            </a:r>
            <a:r>
              <a:rPr spc="-10" dirty="0"/>
              <a:t>alle</a:t>
            </a:r>
            <a:r>
              <a:rPr spc="-5" dirty="0"/>
              <a:t> </a:t>
            </a:r>
            <a:r>
              <a:rPr spc="-10" dirty="0"/>
              <a:t>Di</a:t>
            </a:r>
            <a:r>
              <a:rPr dirty="0"/>
              <a:t>n</a:t>
            </a:r>
            <a:r>
              <a:rPr spc="-10" dirty="0"/>
              <a:t>ge</a:t>
            </a:r>
            <a:r>
              <a:rPr spc="10" dirty="0"/>
              <a:t> </a:t>
            </a:r>
            <a:r>
              <a:rPr spc="-10" dirty="0"/>
              <a:t>ge</a:t>
            </a:r>
            <a:r>
              <a:rPr dirty="0"/>
              <a:t>s</a:t>
            </a:r>
            <a:r>
              <a:rPr spc="-10" dirty="0"/>
              <a:t>ch</a:t>
            </a:r>
            <a:r>
              <a:rPr dirty="0"/>
              <a:t>a</a:t>
            </a:r>
            <a:r>
              <a:rPr spc="-10" dirty="0"/>
              <a:t>f</a:t>
            </a:r>
            <a:r>
              <a:rPr spc="-5" dirty="0"/>
              <a:t>f</a:t>
            </a:r>
            <a:r>
              <a:rPr spc="-10" dirty="0"/>
              <a:t>en</a:t>
            </a:r>
            <a:r>
              <a:rPr spc="5" dirty="0"/>
              <a:t> </a:t>
            </a:r>
            <a:r>
              <a:rPr spc="-10" dirty="0"/>
              <a:t>hat,</a:t>
            </a:r>
            <a:r>
              <a:rPr spc="10" dirty="0"/>
              <a:t> </a:t>
            </a:r>
            <a:r>
              <a:rPr spc="-10" dirty="0"/>
              <a:t>…"</a:t>
            </a:r>
            <a:r>
              <a:rPr spc="10" dirty="0"/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spc="-15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p</a:t>
            </a:r>
            <a:r>
              <a:rPr spc="-10" dirty="0">
                <a:solidFill>
                  <a:srgbClr val="FF0000"/>
                </a:solidFill>
              </a:rPr>
              <a:t>h.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3</a:t>
            </a:r>
            <a:r>
              <a:rPr spc="-10" dirty="0">
                <a:solidFill>
                  <a:srgbClr val="FF0000"/>
                </a:solidFill>
              </a:rPr>
              <a:t>/9)</a:t>
            </a: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80"/>
              </a:lnSpc>
            </a:pPr>
            <a:r>
              <a:rPr spc="-10" dirty="0"/>
              <a:t>"</a:t>
            </a:r>
            <a:r>
              <a:rPr spc="-5" dirty="0"/>
              <a:t>D</a:t>
            </a:r>
            <a:r>
              <a:rPr spc="-10" dirty="0"/>
              <a:t>u</a:t>
            </a:r>
            <a:r>
              <a:rPr spc="15" dirty="0"/>
              <a:t> </a:t>
            </a:r>
            <a:r>
              <a:rPr spc="-10" dirty="0"/>
              <a:t>bist</a:t>
            </a:r>
            <a:r>
              <a:rPr spc="20" dirty="0"/>
              <a:t> </a:t>
            </a:r>
            <a:r>
              <a:rPr spc="-15" dirty="0"/>
              <a:t>w</a:t>
            </a:r>
            <a:r>
              <a:rPr spc="0" dirty="0"/>
              <a:t>ü</a:t>
            </a:r>
            <a:r>
              <a:rPr spc="-10" dirty="0"/>
              <a:t>r</a:t>
            </a:r>
            <a:r>
              <a:rPr spc="0" dirty="0"/>
              <a:t>d</a:t>
            </a:r>
            <a:r>
              <a:rPr spc="-10" dirty="0"/>
              <a:t>i</a:t>
            </a:r>
            <a:r>
              <a:rPr spc="0" dirty="0"/>
              <a:t>g</a:t>
            </a:r>
            <a:r>
              <a:rPr spc="-5" dirty="0"/>
              <a:t>,</a:t>
            </a:r>
            <a:r>
              <a:rPr spc="35" dirty="0"/>
              <a:t> </a:t>
            </a:r>
            <a:r>
              <a:rPr spc="5" dirty="0"/>
              <a:t>un</a:t>
            </a:r>
            <a:r>
              <a:rPr dirty="0"/>
              <a:t>se</a:t>
            </a:r>
            <a:r>
              <a:rPr spc="-10" dirty="0"/>
              <a:t>r</a:t>
            </a:r>
            <a:r>
              <a:rPr spc="40" dirty="0"/>
              <a:t> </a:t>
            </a:r>
            <a:r>
              <a:rPr spc="0" dirty="0"/>
              <a:t>H</a:t>
            </a:r>
            <a:r>
              <a:rPr spc="-10" dirty="0"/>
              <a:t>err</a:t>
            </a:r>
            <a:r>
              <a:rPr spc="30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25" dirty="0"/>
              <a:t> </a:t>
            </a:r>
            <a:r>
              <a:rPr spc="-15" dirty="0"/>
              <a:t>G</a:t>
            </a:r>
            <a:r>
              <a:rPr spc="0" dirty="0"/>
              <a:t>o</a:t>
            </a:r>
            <a:r>
              <a:rPr spc="-10" dirty="0"/>
              <a:t>tt,</a:t>
            </a:r>
            <a:r>
              <a:rPr spc="10" dirty="0"/>
              <a:t> </a:t>
            </a:r>
            <a:r>
              <a:rPr spc="-10" dirty="0"/>
              <a:t>die</a:t>
            </a:r>
            <a:r>
              <a:rPr spc="15" dirty="0"/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r</a:t>
            </a:r>
            <a:r>
              <a:rPr dirty="0"/>
              <a:t>r</a:t>
            </a:r>
            <a:r>
              <a:rPr spc="-10" dirty="0"/>
              <a:t>lich</a:t>
            </a:r>
            <a:r>
              <a:rPr dirty="0"/>
              <a:t>k</a:t>
            </a:r>
            <a:r>
              <a:rPr spc="-10" dirty="0"/>
              <a:t>eit</a:t>
            </a:r>
            <a:r>
              <a:rPr spc="10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25" dirty="0"/>
              <a:t> </a:t>
            </a:r>
            <a:r>
              <a:rPr spc="-10" dirty="0"/>
              <a:t>die</a:t>
            </a:r>
            <a:r>
              <a:rPr spc="20" dirty="0"/>
              <a:t> </a:t>
            </a:r>
            <a:r>
              <a:rPr spc="-15" dirty="0"/>
              <a:t>E</a:t>
            </a:r>
            <a:r>
              <a:rPr dirty="0"/>
              <a:t>h</a:t>
            </a:r>
            <a:r>
              <a:rPr spc="-10" dirty="0"/>
              <a:t>re</a:t>
            </a:r>
            <a:r>
              <a:rPr spc="15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25" dirty="0"/>
              <a:t> </a:t>
            </a:r>
            <a:r>
              <a:rPr spc="-10" dirty="0"/>
              <a:t>die</a:t>
            </a:r>
            <a:r>
              <a:rPr spc="-15" dirty="0"/>
              <a:t> Mac</a:t>
            </a:r>
            <a:r>
              <a:rPr dirty="0"/>
              <a:t>h</a:t>
            </a:r>
            <a:r>
              <a:rPr spc="-10" dirty="0"/>
              <a:t>t</a:t>
            </a:r>
            <a:r>
              <a:rPr spc="140" dirty="0"/>
              <a:t> </a:t>
            </a:r>
            <a:r>
              <a:rPr spc="-10" dirty="0"/>
              <a:t>zu</a:t>
            </a:r>
            <a:r>
              <a:rPr spc="155" dirty="0"/>
              <a:t> </a:t>
            </a:r>
            <a:r>
              <a:rPr spc="-10" dirty="0"/>
              <a:t>ne</a:t>
            </a:r>
            <a:r>
              <a:rPr spc="0" dirty="0"/>
              <a:t>h</a:t>
            </a:r>
            <a:r>
              <a:rPr spc="-40" dirty="0"/>
              <a:t>m</a:t>
            </a:r>
            <a:r>
              <a:rPr spc="-10" dirty="0"/>
              <a:t>e</a:t>
            </a:r>
            <a:r>
              <a:rPr spc="5" dirty="0"/>
              <a:t>n</a:t>
            </a:r>
            <a:r>
              <a:rPr spc="-5" dirty="0"/>
              <a:t>,</a:t>
            </a:r>
            <a:r>
              <a:rPr spc="155" dirty="0"/>
              <a:t> </a:t>
            </a:r>
            <a:r>
              <a:rPr spc="-10" dirty="0"/>
              <a:t>de</a:t>
            </a:r>
            <a:r>
              <a:rPr spc="0" dirty="0"/>
              <a:t>n</a:t>
            </a:r>
            <a:r>
              <a:rPr spc="-10" dirty="0"/>
              <a:t>n</a:t>
            </a:r>
            <a:r>
              <a:rPr spc="155" dirty="0"/>
              <a:t> </a:t>
            </a:r>
            <a:r>
              <a:rPr spc="-10" dirty="0"/>
              <a:t>du</a:t>
            </a:r>
            <a:r>
              <a:rPr spc="165" dirty="0"/>
              <a:t> </a:t>
            </a:r>
            <a:r>
              <a:rPr spc="-10" dirty="0"/>
              <a:t>ha</a:t>
            </a:r>
            <a:r>
              <a:rPr dirty="0"/>
              <a:t>s</a:t>
            </a:r>
            <a:r>
              <a:rPr spc="-10" dirty="0"/>
              <a:t>t</a:t>
            </a:r>
            <a:r>
              <a:rPr spc="135" dirty="0"/>
              <a:t> </a:t>
            </a:r>
            <a:r>
              <a:rPr spc="-10" dirty="0"/>
              <a:t>alle</a:t>
            </a:r>
            <a:r>
              <a:rPr spc="140" dirty="0"/>
              <a:t> </a:t>
            </a:r>
            <a:r>
              <a:rPr spc="-10" dirty="0"/>
              <a:t>Di</a:t>
            </a:r>
            <a:r>
              <a:rPr spc="0" dirty="0"/>
              <a:t>n</a:t>
            </a:r>
            <a:r>
              <a:rPr spc="-10" dirty="0"/>
              <a:t>ge</a:t>
            </a:r>
            <a:r>
              <a:rPr spc="155" dirty="0"/>
              <a:t> </a:t>
            </a:r>
            <a:r>
              <a:rPr spc="-10" dirty="0"/>
              <a:t>er</a:t>
            </a:r>
            <a:r>
              <a:rPr dirty="0"/>
              <a:t>s</a:t>
            </a:r>
            <a:r>
              <a:rPr spc="-10" dirty="0"/>
              <a:t>ch</a:t>
            </a:r>
            <a:r>
              <a:rPr dirty="0"/>
              <a:t>a</a:t>
            </a:r>
            <a:r>
              <a:rPr spc="-10" dirty="0"/>
              <a:t>f</a:t>
            </a:r>
            <a:r>
              <a:rPr dirty="0"/>
              <a:t>f</a:t>
            </a:r>
            <a:r>
              <a:rPr spc="-10" dirty="0"/>
              <a:t>en,</a:t>
            </a:r>
            <a:r>
              <a:rPr spc="160" dirty="0"/>
              <a:t> </a:t>
            </a:r>
            <a:r>
              <a:rPr spc="-10" dirty="0"/>
              <a:t>u</a:t>
            </a:r>
            <a:r>
              <a:rPr spc="0" dirty="0"/>
              <a:t>n</a:t>
            </a:r>
            <a:r>
              <a:rPr spc="-10" dirty="0"/>
              <a:t>d</a:t>
            </a:r>
            <a:r>
              <a:rPr spc="150" dirty="0"/>
              <a:t> </a:t>
            </a:r>
            <a:r>
              <a:rPr spc="-10" dirty="0"/>
              <a:t>dei</a:t>
            </a:r>
            <a:r>
              <a:rPr spc="0" dirty="0"/>
              <a:t>n</a:t>
            </a:r>
            <a:r>
              <a:rPr spc="-10" dirty="0"/>
              <a:t>es</a:t>
            </a:r>
            <a:r>
              <a:rPr spc="150" dirty="0"/>
              <a:t> </a:t>
            </a:r>
            <a:r>
              <a:rPr dirty="0"/>
              <a:t>W</a:t>
            </a:r>
            <a:r>
              <a:rPr spc="-10" dirty="0"/>
              <a:t>il</a:t>
            </a:r>
            <a:r>
              <a:rPr spc="-25" dirty="0"/>
              <a:t>l</a:t>
            </a:r>
            <a:r>
              <a:rPr spc="-10" dirty="0"/>
              <a:t>ens w</a:t>
            </a:r>
            <a:r>
              <a:rPr dirty="0"/>
              <a:t>e</a:t>
            </a:r>
            <a:r>
              <a:rPr spc="-10" dirty="0"/>
              <a:t>gen</a:t>
            </a:r>
            <a:r>
              <a:rPr spc="10" dirty="0"/>
              <a:t> </a:t>
            </a:r>
            <a:r>
              <a:rPr spc="-5" dirty="0"/>
              <a:t>w</a:t>
            </a:r>
            <a:r>
              <a:rPr spc="-10" dirty="0"/>
              <a:t>aren</a:t>
            </a:r>
            <a:r>
              <a:rPr spc="15" dirty="0"/>
              <a:t> </a:t>
            </a:r>
            <a:r>
              <a:rPr spc="-10" dirty="0"/>
              <a:t>sie</a:t>
            </a:r>
            <a:r>
              <a:rPr spc="-5" dirty="0"/>
              <a:t> </a:t>
            </a:r>
            <a:r>
              <a:rPr spc="0" dirty="0"/>
              <a:t>u</a:t>
            </a:r>
            <a:r>
              <a:rPr spc="-10" dirty="0"/>
              <a:t>nd</a:t>
            </a:r>
            <a:r>
              <a:rPr spc="15" dirty="0"/>
              <a:t> </a:t>
            </a:r>
            <a:r>
              <a:rPr spc="-10" dirty="0"/>
              <a:t>si</a:t>
            </a:r>
            <a:r>
              <a:rPr dirty="0"/>
              <a:t>n</a:t>
            </a:r>
            <a:r>
              <a:rPr spc="-10" dirty="0"/>
              <a:t>d</a:t>
            </a:r>
            <a:r>
              <a:rPr spc="10" dirty="0"/>
              <a:t> </a:t>
            </a:r>
            <a:r>
              <a:rPr spc="-10" dirty="0"/>
              <a:t>sie</a:t>
            </a:r>
            <a:r>
              <a:rPr spc="-5" dirty="0"/>
              <a:t> </a:t>
            </a:r>
            <a:r>
              <a:rPr spc="-10" dirty="0"/>
              <a:t>e</a:t>
            </a:r>
            <a:r>
              <a:rPr dirty="0"/>
              <a:t>r</a:t>
            </a:r>
            <a:r>
              <a:rPr spc="-10" dirty="0"/>
              <a:t>sc</a:t>
            </a:r>
            <a:r>
              <a:rPr spc="-5" dirty="0"/>
              <a:t>h</a:t>
            </a:r>
            <a:r>
              <a:rPr spc="-10" dirty="0"/>
              <a:t>af</a:t>
            </a:r>
            <a:r>
              <a:rPr dirty="0"/>
              <a:t>f</a:t>
            </a:r>
            <a:r>
              <a:rPr spc="-10" dirty="0"/>
              <a:t>en</a:t>
            </a:r>
            <a:r>
              <a:rPr spc="5" dirty="0"/>
              <a:t> </a:t>
            </a:r>
            <a:r>
              <a:rPr spc="-15" dirty="0"/>
              <a:t>w</a:t>
            </a:r>
            <a:r>
              <a:rPr spc="0" dirty="0"/>
              <a:t>o</a:t>
            </a:r>
            <a:r>
              <a:rPr spc="-10" dirty="0"/>
              <a:t>r</a:t>
            </a:r>
            <a:r>
              <a:rPr spc="0" dirty="0"/>
              <a:t>d</a:t>
            </a:r>
            <a:r>
              <a:rPr spc="-10" dirty="0"/>
              <a:t>en</a:t>
            </a:r>
            <a:r>
              <a:rPr spc="0" dirty="0"/>
              <a:t>.</a:t>
            </a:r>
            <a:r>
              <a:rPr spc="-10" dirty="0"/>
              <a:t>"</a:t>
            </a:r>
          </a:p>
          <a:p>
            <a:pPr marL="12700" algn="just">
              <a:lnSpc>
                <a:spcPts val="2300"/>
              </a:lnSpc>
            </a:pPr>
            <a:r>
              <a:rPr spc="-10" dirty="0">
                <a:solidFill>
                  <a:srgbClr val="FF0000"/>
                </a:solidFill>
              </a:rPr>
              <a:t>(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spc="-10" dirty="0">
                <a:solidFill>
                  <a:srgbClr val="FF0000"/>
                </a:solidFill>
              </a:rPr>
              <a:t>f</a:t>
            </a:r>
            <a:r>
              <a:rPr dirty="0">
                <a:solidFill>
                  <a:srgbClr val="FF0000"/>
                </a:solidFill>
              </a:rPr>
              <a:t>f</a:t>
            </a:r>
            <a:r>
              <a:rPr spc="-10" dirty="0">
                <a:solidFill>
                  <a:srgbClr val="FF0000"/>
                </a:solidFill>
              </a:rPr>
              <a:t>b.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4</a:t>
            </a:r>
            <a:r>
              <a:rPr spc="-10" dirty="0">
                <a:solidFill>
                  <a:srgbClr val="FF0000"/>
                </a:solidFill>
              </a:rPr>
              <a:t>/1</a:t>
            </a:r>
            <a:r>
              <a:rPr dirty="0">
                <a:solidFill>
                  <a:srgbClr val="FF0000"/>
                </a:solidFill>
              </a:rPr>
              <a:t>1</a:t>
            </a:r>
            <a:r>
              <a:rPr spc="-1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50009"/>
            <a:ext cx="8481695" cy="170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2700" spc="90" dirty="0">
                <a:latin typeface="Times New Roman"/>
                <a:cs typeface="Times New Roman"/>
              </a:rPr>
              <a:t>W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spc="45" dirty="0">
                <a:latin typeface="Times New Roman"/>
                <a:cs typeface="Times New Roman"/>
              </a:rPr>
              <a:t>ü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5" dirty="0">
                <a:latin typeface="Times New Roman"/>
                <a:cs typeface="Times New Roman"/>
              </a:rPr>
              <a:t>S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vo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j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m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nd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m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h</a:t>
            </a:r>
            <a:r>
              <a:rPr sz="2700" spc="30" dirty="0">
                <a:latin typeface="Times New Roman"/>
                <a:cs typeface="Times New Roman"/>
              </a:rPr>
              <a:t>a</a:t>
            </a:r>
            <a:r>
              <a:rPr sz="2700" spc="20" dirty="0">
                <a:latin typeface="Times New Roman"/>
                <a:cs typeface="Times New Roman"/>
              </a:rPr>
              <a:t>lt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h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up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,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s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kp</a:t>
            </a:r>
            <a:r>
              <a:rPr sz="2700" spc="20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t</a:t>
            </a:r>
            <a:r>
              <a:rPr sz="2700" spc="50" dirty="0">
                <a:latin typeface="Times New Roman"/>
                <a:cs typeface="Times New Roman"/>
              </a:rPr>
              <a:t> v</a:t>
            </a:r>
            <a:r>
              <a:rPr sz="2700" spc="4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m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m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30" dirty="0">
                <a:latin typeface="Times New Roman"/>
                <a:cs typeface="Times New Roman"/>
              </a:rPr>
              <a:t>r</a:t>
            </a:r>
            <a:r>
              <a:rPr sz="2700" spc="35" dirty="0">
                <a:latin typeface="Times New Roman"/>
                <a:cs typeface="Times New Roman"/>
              </a:rPr>
              <a:t>fe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,</a:t>
            </a:r>
            <a:r>
              <a:rPr sz="2700" spc="40" dirty="0">
                <a:latin typeface="Times New Roman"/>
                <a:cs typeface="Times New Roman"/>
              </a:rPr>
              <a:t> s</a:t>
            </a:r>
            <a:r>
              <a:rPr sz="2700" spc="45" dirty="0">
                <a:latin typeface="Times New Roman"/>
                <a:cs typeface="Times New Roman"/>
              </a:rPr>
              <a:t>o</a:t>
            </a:r>
            <a:r>
              <a:rPr sz="2700" spc="50" dirty="0">
                <a:latin typeface="Times New Roman"/>
                <a:cs typeface="Times New Roman"/>
              </a:rPr>
              <a:t>nd</a:t>
            </a:r>
            <a:r>
              <a:rPr sz="2700" spc="35" dirty="0">
                <a:latin typeface="Times New Roman"/>
                <a:cs typeface="Times New Roman"/>
              </a:rPr>
              <a:t>er</a:t>
            </a:r>
            <a:r>
              <a:rPr sz="2700" dirty="0">
                <a:latin typeface="Times New Roman"/>
                <a:cs typeface="Times New Roman"/>
              </a:rPr>
              <a:t>n </a:t>
            </a:r>
            <a:r>
              <a:rPr sz="2700" spc="50" dirty="0">
                <a:latin typeface="Times New Roman"/>
                <a:cs typeface="Times New Roman"/>
              </a:rPr>
              <a:t>du</a:t>
            </a:r>
            <a:r>
              <a:rPr sz="2700" spc="35" dirty="0">
                <a:latin typeface="Times New Roman"/>
                <a:cs typeface="Times New Roman"/>
              </a:rPr>
              <a:t>rc</a:t>
            </a:r>
            <a:r>
              <a:rPr sz="2700" dirty="0">
                <a:latin typeface="Times New Roman"/>
                <a:cs typeface="Times New Roman"/>
              </a:rPr>
              <a:t>h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Zu</a:t>
            </a:r>
            <a:r>
              <a:rPr sz="2700" spc="35" dirty="0">
                <a:latin typeface="Times New Roman"/>
                <a:cs typeface="Times New Roman"/>
              </a:rPr>
              <a:t>fa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 b</a:t>
            </a:r>
            <a:r>
              <a:rPr sz="2700" spc="35" dirty="0">
                <a:latin typeface="Times New Roman"/>
                <a:cs typeface="Times New Roman"/>
              </a:rPr>
              <a:t>z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.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45" dirty="0">
                <a:latin typeface="Times New Roman"/>
                <a:cs typeface="Times New Roman"/>
              </a:rPr>
              <a:t>u</a:t>
            </a:r>
            <a:r>
              <a:rPr sz="2700" spc="35" dirty="0">
                <a:latin typeface="Times New Roman"/>
                <a:cs typeface="Times New Roman"/>
              </a:rPr>
              <a:t>rc</a:t>
            </a:r>
            <a:r>
              <a:rPr sz="2700" dirty="0">
                <a:latin typeface="Times New Roman"/>
                <a:cs typeface="Times New Roman"/>
              </a:rPr>
              <a:t>h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0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Zu</a:t>
            </a:r>
            <a:r>
              <a:rPr sz="2700" spc="35" dirty="0">
                <a:latin typeface="Times New Roman"/>
                <a:cs typeface="Times New Roman"/>
              </a:rPr>
              <a:t>sa</a:t>
            </a:r>
            <a:r>
              <a:rPr sz="2700" spc="55" dirty="0">
                <a:latin typeface="Times New Roman"/>
                <a:cs typeface="Times New Roman"/>
              </a:rPr>
              <a:t>mm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reffe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b</a:t>
            </a:r>
            <a:r>
              <a:rPr sz="2700" spc="25" dirty="0">
                <a:latin typeface="Times New Roman"/>
                <a:cs typeface="Times New Roman"/>
              </a:rPr>
              <a:t>l</a:t>
            </a:r>
            <a:r>
              <a:rPr sz="2700" spc="50" dirty="0">
                <a:latin typeface="Times New Roman"/>
                <a:cs typeface="Times New Roman"/>
              </a:rPr>
              <a:t>oß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r </a:t>
            </a:r>
            <a:r>
              <a:rPr sz="2700" spc="50" dirty="0">
                <a:latin typeface="Times New Roman"/>
                <a:cs typeface="Times New Roman"/>
              </a:rPr>
              <a:t>E</a:t>
            </a:r>
            <a:r>
              <a:rPr sz="2700" spc="30" dirty="0">
                <a:latin typeface="Times New Roman"/>
                <a:cs typeface="Times New Roman"/>
              </a:rPr>
              <a:t>r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gn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ss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s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35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nd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25" dirty="0" smtClean="0">
                <a:latin typeface="Times New Roman"/>
                <a:cs typeface="Times New Roman"/>
              </a:rPr>
              <a:t>i</a:t>
            </a:r>
            <a:r>
              <a:rPr sz="2700" spc="40" dirty="0" smtClean="0">
                <a:latin typeface="Times New Roman"/>
                <a:cs typeface="Times New Roman"/>
              </a:rPr>
              <a:t>s</a:t>
            </a:r>
            <a:r>
              <a:rPr sz="2700" dirty="0" smtClean="0">
                <a:latin typeface="Times New Roman"/>
                <a:cs typeface="Times New Roman"/>
              </a:rPr>
              <a:t>t?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5393637"/>
            <a:ext cx="8609330" cy="79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2700" spc="90" dirty="0">
                <a:latin typeface="Times New Roman"/>
                <a:cs typeface="Times New Roman"/>
              </a:rPr>
              <a:t>W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spc="50" dirty="0">
                <a:latin typeface="Times New Roman"/>
                <a:cs typeface="Times New Roman"/>
              </a:rPr>
              <a:t>ü</a:t>
            </a:r>
            <a:r>
              <a:rPr sz="2700" spc="35" dirty="0">
                <a:latin typeface="Times New Roman"/>
                <a:cs typeface="Times New Roman"/>
              </a:rPr>
              <a:t>r</a:t>
            </a:r>
            <a:r>
              <a:rPr sz="2700" spc="45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45" dirty="0">
                <a:latin typeface="Times New Roman"/>
                <a:cs typeface="Times New Roman"/>
              </a:rPr>
              <a:t>g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spc="30" dirty="0">
                <a:latin typeface="Times New Roman"/>
                <a:cs typeface="Times New Roman"/>
              </a:rPr>
              <a:t>r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,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En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spc="65" dirty="0">
                <a:latin typeface="Times New Roman"/>
                <a:cs typeface="Times New Roman"/>
              </a:rPr>
              <a:t>w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k</a:t>
            </a:r>
            <a:r>
              <a:rPr sz="2700" spc="20" dirty="0">
                <a:latin typeface="Times New Roman"/>
                <a:cs typeface="Times New Roman"/>
              </a:rPr>
              <a:t>l</a:t>
            </a:r>
            <a:r>
              <a:rPr sz="2700" spc="3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0" dirty="0">
                <a:latin typeface="Times New Roman"/>
                <a:cs typeface="Times New Roman"/>
              </a:rPr>
              <a:t> u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d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90" dirty="0">
                <a:latin typeface="Times New Roman"/>
                <a:cs typeface="Times New Roman"/>
              </a:rPr>
              <a:t>W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s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h</a:t>
            </a:r>
            <a:r>
              <a:rPr sz="2700" spc="35" dirty="0">
                <a:latin typeface="Times New Roman"/>
                <a:cs typeface="Times New Roman"/>
              </a:rPr>
              <a:t>af</a:t>
            </a:r>
            <a:r>
              <a:rPr sz="2700" spc="25" dirty="0">
                <a:latin typeface="Times New Roman"/>
                <a:cs typeface="Times New Roman"/>
              </a:rPr>
              <a:t>tl</a:t>
            </a:r>
            <a:r>
              <a:rPr sz="2700" spc="3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r </a:t>
            </a:r>
            <a:r>
              <a:rPr sz="2700" spc="50" dirty="0">
                <a:latin typeface="Times New Roman"/>
                <a:cs typeface="Times New Roman"/>
              </a:rPr>
              <a:t>d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o</a:t>
            </a:r>
            <a:r>
              <a:rPr sz="2700" spc="35" dirty="0">
                <a:latin typeface="Times New Roman"/>
                <a:cs typeface="Times New Roman"/>
              </a:rPr>
              <a:t>c</a:t>
            </a:r>
            <a:r>
              <a:rPr sz="2700" spc="50" dirty="0">
                <a:latin typeface="Times New Roman"/>
                <a:cs typeface="Times New Roman"/>
              </a:rPr>
              <a:t>kp</a:t>
            </a:r>
            <a:r>
              <a:rPr sz="2700" spc="20" dirty="0">
                <a:latin typeface="Times New Roman"/>
                <a:cs typeface="Times New Roman"/>
              </a:rPr>
              <a:t>i</a:t>
            </a:r>
            <a:r>
              <a:rPr sz="2700" spc="2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a</a:t>
            </a:r>
            <a:r>
              <a:rPr sz="2700" spc="50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f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o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e</a:t>
            </a:r>
            <a:r>
              <a:rPr sz="2700" spc="25" dirty="0">
                <a:latin typeface="Times New Roman"/>
                <a:cs typeface="Times New Roman"/>
              </a:rPr>
              <a:t>i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Ü</a:t>
            </a:r>
            <a:r>
              <a:rPr sz="2700" spc="50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er</a:t>
            </a:r>
            <a:r>
              <a:rPr sz="2700" spc="20" dirty="0">
                <a:latin typeface="Times New Roman"/>
                <a:cs typeface="Times New Roman"/>
              </a:rPr>
              <a:t>l</a:t>
            </a:r>
            <a:r>
              <a:rPr sz="2700" spc="30" dirty="0">
                <a:latin typeface="Times New Roman"/>
                <a:cs typeface="Times New Roman"/>
              </a:rPr>
              <a:t>e</a:t>
            </a:r>
            <a:r>
              <a:rPr sz="2700" spc="50" dirty="0">
                <a:latin typeface="Times New Roman"/>
                <a:cs typeface="Times New Roman"/>
              </a:rPr>
              <a:t>gu</a:t>
            </a:r>
            <a:r>
              <a:rPr sz="2700" spc="4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g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rea</a:t>
            </a:r>
            <a:r>
              <a:rPr sz="2700" spc="50" dirty="0">
                <a:latin typeface="Times New Roman"/>
                <a:cs typeface="Times New Roman"/>
              </a:rPr>
              <a:t>g</a:t>
            </a:r>
            <a:r>
              <a:rPr sz="2700" spc="20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ere</a:t>
            </a:r>
            <a:r>
              <a:rPr sz="2700" spc="5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1840" y="2691383"/>
            <a:ext cx="2287524" cy="227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-2-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-29-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87500" y="760828"/>
            <a:ext cx="6805930" cy="535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60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Wenn Sie den Einen kennenlernen möchten, der all d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ese Dinge durch seine unermessliche W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isheit und Macht erschaffen hat, dann</a:t>
            </a:r>
            <a:r>
              <a:rPr sz="36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lesen Sie bitte weit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r.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2700" marR="296545">
              <a:lnSpc>
                <a:spcPts val="4260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Im anderen Fall bedanken wir uns, </a:t>
            </a:r>
            <a:r>
              <a:rPr sz="36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ass Sie sich die Ze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 genommen haben, diese Präsentation bis hierher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zu lesen.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06916" y="7091826"/>
            <a:ext cx="279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-30-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13470" cy="594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marR="919480" algn="just">
              <a:lnSpc>
                <a:spcPts val="2380"/>
              </a:lnSpc>
            </a:pP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sta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Woodbr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dge</a:t>
            </a:r>
            <a:r>
              <a:rPr sz="2000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02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199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), h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ese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anis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her</a:t>
            </a:r>
            <a:r>
              <a:rPr sz="20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eol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ge.</a:t>
            </a:r>
            <a:r>
              <a:rPr sz="20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ielt sei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ka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isch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incet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sity,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dem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incet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eol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gisc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inar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ke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sity.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Li</a:t>
            </a:r>
            <a:r>
              <a:rPr sz="3600" spc="-1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ber Freund,</a:t>
            </a:r>
          </a:p>
          <a:p>
            <a:pPr marL="12700" marR="5080" algn="just">
              <a:lnSpc>
                <a:spcPts val="2380"/>
              </a:lnSpc>
              <a:spcBef>
                <a:spcPts val="2500"/>
              </a:spcBef>
            </a:pPr>
            <a:r>
              <a:rPr sz="2000" spc="-10" dirty="0">
                <a:latin typeface="Times New Roman"/>
                <a:cs typeface="Times New Roman"/>
              </a:rPr>
              <a:t>ich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 Glä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ü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Ja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hun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eg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Män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er,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Mäd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einem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esslich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rden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lade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ein,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fältig zu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lese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Alle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gs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nen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glä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gleich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Begi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lechte 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-30" dirty="0">
                <a:latin typeface="Times New Roman"/>
                <a:cs typeface="Times New Roman"/>
              </a:rPr>
              <a:t>lic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35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ec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ac</a:t>
            </a:r>
            <a:r>
              <a:rPr sz="2000" spc="-10" dirty="0">
                <a:latin typeface="Times New Roman"/>
                <a:cs typeface="Times New Roman"/>
              </a:rPr>
              <a:t>hr</a:t>
            </a:r>
            <a:r>
              <a:rPr sz="2000" spc="-3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n.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ll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rdin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 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lechten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tehe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All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äc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tige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heilig.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Men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eit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seine 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tig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eit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heiliges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esetz</a:t>
            </a:r>
            <a:r>
              <a:rPr sz="2000" spc="-5" dirty="0">
                <a:latin typeface="Times New Roman"/>
                <a:cs typeface="Times New Roman"/>
              </a:rPr>
              <a:t> g</a:t>
            </a:r>
            <a:r>
              <a:rPr sz="2000" spc="-10" dirty="0">
                <a:latin typeface="Times New Roman"/>
                <a:cs typeface="Times New Roman"/>
              </a:rPr>
              <a:t>eo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fe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ba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-31-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11565" cy="480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lechte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alle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slos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setz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echt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setz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ten,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Taten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trete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85470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ü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ie</a:t>
            </a:r>
            <a:r>
              <a:rPr sz="2000" spc="-5" dirty="0">
                <a:latin typeface="Times New Roman"/>
                <a:cs typeface="Times New Roman"/>
              </a:rPr>
              <a:t> H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lich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eit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ttes".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Rö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/2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) 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5" dirty="0">
                <a:latin typeface="Times New Roman"/>
                <a:cs typeface="Times New Roman"/>
              </a:rPr>
              <a:t>er…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leriert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ul</a:t>
            </a:r>
            <a:r>
              <a:rPr sz="2000" spc="-5" dirty="0">
                <a:latin typeface="Times New Roman"/>
                <a:cs typeface="Times New Roman"/>
              </a:rPr>
              <a:t>d.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985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…</a:t>
            </a:r>
            <a:r>
              <a:rPr sz="2000" spc="-10" dirty="0">
                <a:latin typeface="Times New Roman"/>
                <a:cs typeface="Times New Roman"/>
              </a:rPr>
              <a:t>."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Rö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0" dirty="0">
                <a:latin typeface="Times New Roman"/>
                <a:cs typeface="Times New Roman"/>
              </a:rPr>
              <a:t>6</a:t>
            </a:r>
            <a:r>
              <a:rPr sz="2000" spc="-10" dirty="0">
                <a:latin typeface="Times New Roman"/>
                <a:cs typeface="Times New Roman"/>
              </a:rPr>
              <a:t>/2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),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ige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tt.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Maß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isslichen La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eien.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80"/>
              </a:lnSpc>
            </a:pPr>
            <a:r>
              <a:rPr sz="2000" spc="0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akter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retten.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alten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nm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tglied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ft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ser Past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icht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etten.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Erl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-32-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12200" cy="57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jetzt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icht.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heilig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ist.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 ab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alls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liebe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dlic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ädig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ll.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einer 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enl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Lieb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liebt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Men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eitsges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riff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dte,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Retter,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olle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Liebes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enk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</a:t>
            </a:r>
            <a:r>
              <a:rPr sz="2000" spc="-10" dirty="0">
                <a:latin typeface="Times New Roman"/>
                <a:cs typeface="Times New Roman"/>
              </a:rPr>
              <a:t> 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ter?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istus,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ttes.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</a:t>
            </a:r>
            <a:r>
              <a:rPr sz="2000" spc="-10" dirty="0">
                <a:latin typeface="Times New Roman"/>
                <a:cs typeface="Times New Roman"/>
              </a:rPr>
              <a:t> All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äc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tigen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ke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sich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ied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igt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um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isslichen 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tlage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etten.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ts val="239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ür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ba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N</a:t>
            </a:r>
            <a:r>
              <a:rPr sz="2000" spc="-10" dirty="0">
                <a:latin typeface="Times New Roman"/>
                <a:cs typeface="Times New Roman"/>
              </a:rPr>
              <a:t>eui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keite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!</a:t>
            </a:r>
            <a:endParaRPr sz="20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ts val="2380"/>
              </a:lnSpc>
              <a:spcBef>
                <a:spcPts val="85"/>
              </a:spcBef>
            </a:pP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Bibel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llk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euti</a:t>
            </a:r>
            <a:r>
              <a:rPr sz="2000" spc="-5" dirty="0">
                <a:latin typeface="Times New Roman"/>
                <a:cs typeface="Times New Roman"/>
              </a:rPr>
              <a:t>g.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ih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demütigem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 da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arem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erzen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ö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Lass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ste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ß</a:t>
            </a:r>
            <a:r>
              <a:rPr sz="2000" spc="-10" dirty="0">
                <a:latin typeface="Times New Roman"/>
                <a:cs typeface="Times New Roman"/>
              </a:rPr>
              <a:t>zü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ige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Einla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chte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Lassen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 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laren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ze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Ma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ant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0795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t.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klich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te 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ichte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-33-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11565" cy="540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Er,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lose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uld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getilgt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sich ge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om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…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Leib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selb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lz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get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</a:t>
            </a:r>
            <a:r>
              <a:rPr sz="2000" spc="-15" dirty="0">
                <a:latin typeface="Times New Roman"/>
                <a:cs typeface="Times New Roman"/>
              </a:rPr>
              <a:t>…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 Petr.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/2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am </a:t>
            </a:r>
            <a:r>
              <a:rPr sz="2000" spc="-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lgat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ür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b.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enn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allem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ü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erliefe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t,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e: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 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ben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rifte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gr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wu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 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fe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ckt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ritten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Tag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ach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rifte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1.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5/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het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Jesa</a:t>
            </a:r>
            <a:r>
              <a:rPr sz="2000" spc="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rei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tl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ch: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"Doch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um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ehen willen,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zer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chla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0" dirty="0">
                <a:latin typeface="Times New Roman"/>
                <a:cs typeface="Times New Roman"/>
              </a:rPr>
              <a:t>n.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Stra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ihm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 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iede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eilu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."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Jes.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3/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2065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Gerec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tig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im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teil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ents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aller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 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ätte,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eliebten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*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-34-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10930" cy="601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me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rec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ab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?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twe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keit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 Erl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ener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 bin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rz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liebe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oller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stha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tem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serem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n 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rist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Mit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einer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zen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Seele,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einem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tellekt,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einen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hlen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einem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 ich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einen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nlic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Retter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Blut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am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euz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ss,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dam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eini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gen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rch 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ze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tiert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erec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lau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st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ettet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du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dein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."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 1</a:t>
            </a:r>
            <a:r>
              <a:rPr sz="2000" spc="0" dirty="0">
                <a:latin typeface="Times New Roman"/>
                <a:cs typeface="Times New Roman"/>
              </a:rPr>
              <a:t>6</a:t>
            </a:r>
            <a:r>
              <a:rPr sz="2000" spc="-10" dirty="0">
                <a:latin typeface="Times New Roman"/>
                <a:cs typeface="Times New Roman"/>
              </a:rPr>
              <a:t>/3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ettet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on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uld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Stra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ünd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ren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 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/3)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löst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5" dirty="0">
                <a:latin typeface="Times New Roman"/>
                <a:cs typeface="Times New Roman"/>
              </a:rPr>
              <a:t>om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Blute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mm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. P</a:t>
            </a:r>
            <a:r>
              <a:rPr sz="2000" spc="-10" dirty="0">
                <a:latin typeface="Times New Roman"/>
                <a:cs typeface="Times New Roman"/>
              </a:rPr>
              <a:t>etr.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1/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8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9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Plan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ettu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g.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eni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ot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ehmen</a:t>
            </a:r>
            <a:r>
              <a:rPr sz="2000" spc="-10" dirty="0">
                <a:latin typeface="Times New Roman"/>
                <a:cs typeface="Times New Roman"/>
              </a:rPr>
              <a:t>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ih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Erl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ser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(J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3/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6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lau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en di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ekt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ö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iglichen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m 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igen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0" dirty="0">
                <a:latin typeface="Times New Roman"/>
                <a:cs typeface="Times New Roman"/>
              </a:rPr>
              <a:t>j</a:t>
            </a:r>
            <a:r>
              <a:rPr sz="2000" spc="-10" dirty="0">
                <a:latin typeface="Times New Roman"/>
                <a:cs typeface="Times New Roman"/>
              </a:rPr>
              <a:t>eni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able</a:t>
            </a:r>
            <a:r>
              <a:rPr sz="2000" spc="15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n,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ö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dieser G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Stra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G</a:t>
            </a:r>
            <a:r>
              <a:rPr sz="2000" spc="-10" dirty="0">
                <a:latin typeface="Times New Roman"/>
                <a:cs typeface="Times New Roman"/>
              </a:rPr>
              <a:t>ottes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-35-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09660" cy="601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agt?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gn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Apo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tel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gab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g: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"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gla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bt,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0" dirty="0">
                <a:latin typeface="Times New Roman"/>
                <a:cs typeface="Times New Roman"/>
              </a:rPr>
              <a:t>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…"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(J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h.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3/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6</a:t>
            </a:r>
            <a:r>
              <a:rPr sz="2000" spc="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 w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ar?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rtrauen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ga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zen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rzen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rem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Erl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ser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alten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licklich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iges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nie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etre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 liebe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bitte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beachten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alls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3/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6: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"…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</a:t>
            </a:r>
            <a:r>
              <a:rPr sz="2000" spc="-10" dirty="0">
                <a:latin typeface="Times New Roman"/>
                <a:cs typeface="Times New Roman"/>
              </a:rPr>
              <a:t> 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hn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cht,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</a:t>
            </a:r>
            <a:r>
              <a:rPr sz="2000" spc="0" dirty="0">
                <a:latin typeface="Times New Roman"/>
                <a:cs typeface="Times New Roman"/>
              </a:rPr>
              <a:t>ch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ttes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blei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auf ih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."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ottes.</a:t>
            </a:r>
            <a:r>
              <a:rPr sz="2000" spc="5" dirty="0">
                <a:latin typeface="Times New Roman"/>
                <a:cs typeface="Times New Roman"/>
              </a:rPr>
              <a:t> W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ür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ag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die,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eric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erl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st!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ollen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glaube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llen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HN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eim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ehmen.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ollen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ere 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ster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lichen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Seelen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tigen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lös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ertrau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enn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rzen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demütig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na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reit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nn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im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den Gla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teil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losen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seiner e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igen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Gege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els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gen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net.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rec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liche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Gege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rt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 an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etu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igen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sein.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-36-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721966"/>
            <a:ext cx="8709660" cy="269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A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dies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ädi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Ruf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5" dirty="0">
                <a:latin typeface="Times New Roman"/>
                <a:cs typeface="Times New Roman"/>
              </a:rPr>
              <a:t> S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nes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ottes?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au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ige,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sitive,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stha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liche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sti</a:t>
            </a:r>
            <a:r>
              <a:rPr sz="2000" spc="-50" dirty="0">
                <a:latin typeface="Times New Roman"/>
                <a:cs typeface="Times New Roman"/>
              </a:rPr>
              <a:t>m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 zum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Gla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ben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ist.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Ich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bitte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ein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ri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glic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Ch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istus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als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rem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Retter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tra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en,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re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Sc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uld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um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Jesu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willen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sich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me</a:t>
            </a:r>
            <a:r>
              <a:rPr sz="2000" spc="0" dirty="0">
                <a:latin typeface="Times New Roman"/>
                <a:cs typeface="Times New Roman"/>
              </a:rPr>
              <a:t>in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 Glä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bi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chlie</a:t>
            </a:r>
            <a:r>
              <a:rPr sz="2000" dirty="0">
                <a:latin typeface="Times New Roman"/>
                <a:cs typeface="Times New Roman"/>
              </a:rPr>
              <a:t>ß</a:t>
            </a:r>
            <a:r>
              <a:rPr sz="2000" spc="-10" dirty="0">
                <a:latin typeface="Times New Roman"/>
                <a:cs typeface="Times New Roman"/>
              </a:rPr>
              <a:t>en.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55549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—C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arles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ri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ge,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.D.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-37-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54100" y="750559"/>
            <a:ext cx="7952740" cy="524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25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nt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5" dirty="0">
                <a:latin typeface="Times New Roman"/>
                <a:cs typeface="Times New Roman"/>
              </a:rPr>
              <a:t>kti</a:t>
            </a:r>
            <a:r>
              <a:rPr sz="3200" spc="-10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f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rmati</a:t>
            </a:r>
            <a:r>
              <a:rPr sz="3200" spc="-5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n: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3790"/>
              </a:lnSpc>
            </a:pP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Bitte</a:t>
            </a:r>
            <a:r>
              <a:rPr sz="32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la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ss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Sie</a:t>
            </a: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uns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wiss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n,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enn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Ihnen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in ir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end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iner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ei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helf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könn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n: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250" dirty="0">
              <a:latin typeface="Times New Roman"/>
              <a:cs typeface="Times New Roman"/>
            </a:endParaRPr>
          </a:p>
          <a:p>
            <a:pPr algn="ctr">
              <a:lnSpc>
                <a:spcPts val="3815"/>
              </a:lnSpc>
            </a:pP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Middlet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wn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ible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hur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3790"/>
              </a:lnSpc>
            </a:pP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Str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3790"/>
              </a:lnSpc>
            </a:pP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Mid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let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0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57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3790"/>
              </a:lnSpc>
            </a:pP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+1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3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3815"/>
              </a:lnSpc>
            </a:pPr>
            <a:r>
              <a:rPr sz="3200" u="heavy" spc="-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3200" u="heavy" spc="-2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3200" u="heavy" spc="-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3200" u="heavy" spc="-2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mi</a:t>
            </a:r>
            <a:r>
              <a:rPr sz="32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d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dl</a:t>
            </a:r>
            <a:r>
              <a:rPr sz="32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to</a:t>
            </a:r>
            <a:r>
              <a:rPr sz="3200" u="heavy" spc="-1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3200" u="heavy" spc="-2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32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ibl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3200" u="heavy" spc="-1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3200" u="heavy" spc="-2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32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3200" u="heavy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3200" u="heavy" spc="-1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.o</a:t>
            </a:r>
            <a:r>
              <a:rPr sz="3200" u="heavy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rg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-3-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67103" y="1531626"/>
            <a:ext cx="7121525" cy="242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73355" algn="ctr">
              <a:lnSpc>
                <a:spcPts val="6640"/>
              </a:lnSpc>
            </a:pP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sen</a:t>
            </a:r>
            <a:r>
              <a:rPr sz="5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Sie</a:t>
            </a:r>
            <a:r>
              <a:rPr sz="5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r>
              <a:rPr sz="5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ein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ig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W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5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serer</a:t>
            </a:r>
            <a:r>
              <a:rPr sz="5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elt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ge</a:t>
            </a:r>
            <a:r>
              <a:rPr sz="5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ein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am</a:t>
            </a:r>
            <a:r>
              <a:rPr sz="5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etr</a:t>
            </a:r>
            <a:r>
              <a:rPr sz="5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5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en:</a:t>
            </a:r>
            <a:endParaRPr sz="5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851750"/>
            <a:ext cx="8223884" cy="88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jemand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ve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ant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tl</a:t>
            </a: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ch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diese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rillanten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sind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sie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ach entsta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r>
              <a:rPr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iese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sc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ö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Fa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ben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alten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Bild bet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ac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ten,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issen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elbst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tän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lich,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da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ie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0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ei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ü</a:t>
            </a:r>
            <a:r>
              <a:rPr sz="2000" spc="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stler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ta</a:t>
            </a:r>
            <a:r>
              <a:rPr sz="2000" spc="-4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4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8917" y="189737"/>
            <a:ext cx="4116324" cy="2729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182117"/>
            <a:ext cx="3750564" cy="2812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878" y="3054857"/>
            <a:ext cx="4116324" cy="2305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297" y="3123438"/>
            <a:ext cx="3659124" cy="2435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-4-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4342167"/>
            <a:ext cx="8607425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latin typeface="Times New Roman"/>
                <a:cs typeface="Times New Roman"/>
              </a:rPr>
              <a:t>Nie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and würde bezwe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feln, dass das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Bild l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nks von jemandem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alt wurde. Die ech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 Blu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 re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hts 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wurden sie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von nie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andem ge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acht?</a:t>
            </a:r>
          </a:p>
        </p:txBody>
      </p:sp>
      <p:sp>
        <p:nvSpPr>
          <p:cNvPr id="3" name="object 3"/>
          <p:cNvSpPr/>
          <p:nvPr/>
        </p:nvSpPr>
        <p:spPr>
          <a:xfrm>
            <a:off x="5218938" y="1181100"/>
            <a:ext cx="4116323" cy="2565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418" y="1142238"/>
            <a:ext cx="4116324" cy="273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-5-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2580" y="5626198"/>
            <a:ext cx="431736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marR="5080" indent="-128905">
              <a:lnSpc>
                <a:spcPts val="2380"/>
              </a:lnSpc>
            </a:pPr>
            <a:r>
              <a:rPr sz="2000" spc="-10" dirty="0">
                <a:latin typeface="Times New Roman"/>
                <a:cs typeface="Times New Roman"/>
              </a:rPr>
              <a:t>Si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Men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zu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ällig entsta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der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den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ickelt?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8116" y="829817"/>
            <a:ext cx="2744724" cy="412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7320" y="512063"/>
            <a:ext cx="3201924" cy="437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-6-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300" y="5736627"/>
            <a:ext cx="14833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Entwicke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300" y="5736627"/>
            <a:ext cx="2392045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ts val="2840"/>
              </a:lnSpc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Von selbst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durch natü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he Proze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se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ents</a:t>
            </a:r>
            <a:r>
              <a:rPr sz="2400" spc="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anden?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518" y="251460"/>
            <a:ext cx="4116324" cy="4938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7017" y="1485138"/>
            <a:ext cx="3659124" cy="243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-7-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192559"/>
            <a:ext cx="3683635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4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Diese Co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pute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pla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ine wurde of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enbar von 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nte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lig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nten Mensch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 entworfen.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300" y="5914935"/>
            <a:ext cx="3126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Durch Zufall en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stand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7300" y="986790"/>
            <a:ext cx="4116324" cy="4062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1489710"/>
            <a:ext cx="4116324" cy="2958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-8-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2561</Words>
  <Application>Microsoft Macintosh PowerPoint</Application>
  <PresentationFormat>Custom</PresentationFormat>
  <Paragraphs>187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Zufall oder Schöpfung?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Denn sein unsichtbares Wesen, sowohl seine ewige Kraft als auch seine Göttlichkeit, wird seit Erschaffung der Welt in dem Gemachten wahrgenommen und geschaut, damit sie ohne Entschuldigung seien;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Zufall oder Schopfung ?</dc:title>
  <cp:lastModifiedBy>John Zeller</cp:lastModifiedBy>
  <cp:revision>2</cp:revision>
  <dcterms:created xsi:type="dcterms:W3CDTF">2015-07-30T23:10:31Z</dcterms:created>
  <dcterms:modified xsi:type="dcterms:W3CDTF">2015-07-31T11:52:07Z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2015-07-31T00:00:00Z</vt:filetime>
  </property>
  <property fmtid="{D5CDD505-2E9C-101B-9397-08002B2CF9AE}" pid="3" name="LastSaved">
    <vt:filetime>2015-07-31T00:00:00Z</vt:filetime>
  </property>
</Properties>
</file>